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57" r:id="rId4"/>
    <p:sldId id="266" r:id="rId5"/>
    <p:sldId id="265" r:id="rId6"/>
    <p:sldId id="258" r:id="rId7"/>
    <p:sldId id="259" r:id="rId8"/>
    <p:sldId id="260" r:id="rId9"/>
    <p:sldId id="261" r:id="rId10"/>
    <p:sldId id="267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48B87-3280-475D-8DEB-C70F6CBECDB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E3841-E2E5-4CF1-9B19-02F01C570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2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30171" indent="-280835" defTabSz="914274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23340" indent="-224668" defTabSz="914274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572677" indent="-224668" defTabSz="914274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22013" indent="-224668" defTabSz="914274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D26BA815-63CC-4916-9FEC-7F00F7BE7681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1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9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4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5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0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2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3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0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9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2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F4814-1B72-4EC3-A646-476A563429B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87A04-D102-4E84-871F-9278BA832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iki.ros.org/Documentation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rstechnica.com/gadgets/2018/12/google-bridges-android-and-ios-development-with-flutter-1-0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Cosc</a:t>
            </a:r>
            <a:r>
              <a:rPr lang="en-US" dirty="0" smtClean="0"/>
              <a:t> 4735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7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313579" cy="4351338"/>
          </a:xfrm>
        </p:spPr>
        <p:txBody>
          <a:bodyPr>
            <a:normAutofit/>
          </a:bodyPr>
          <a:lstStyle/>
          <a:p>
            <a:r>
              <a:rPr lang="en-US" dirty="0"/>
              <a:t>ROS (Robot Operating System) provides libraries and tools to help software developers create robot applications. It provides hardware abstraction, device drivers, libraries, visualizers, message-passing, package management, and more. ROS is licensed under an open source, BSD license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wiki.ros.org/Documentation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44" y="1825625"/>
            <a:ext cx="2331073" cy="4351338"/>
          </a:xfrm>
        </p:spPr>
      </p:pic>
    </p:spTree>
    <p:extLst>
      <p:ext uri="{BB962C8B-B14F-4D97-AF65-F5344CB8AC3E}">
        <p14:creationId xmlns:p14="http://schemas.microsoft.com/office/powerpoint/2010/main" val="30882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time allows or for projects.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NDK  (native </a:t>
            </a:r>
            <a:r>
              <a:rPr lang="en-US" dirty="0" err="1" smtClean="0"/>
              <a:t>c++</a:t>
            </a:r>
            <a:r>
              <a:rPr lang="en-US" dirty="0" smtClean="0"/>
              <a:t> language for android)</a:t>
            </a:r>
          </a:p>
          <a:p>
            <a:pPr lvl="1"/>
            <a:r>
              <a:rPr lang="en-US" dirty="0" smtClean="0"/>
              <a:t>this is used mostly to write libraries at this </a:t>
            </a:r>
            <a:r>
              <a:rPr lang="en-US" smtClean="0"/>
              <a:t>point.</a:t>
            </a:r>
          </a:p>
          <a:p>
            <a:r>
              <a:rPr lang="en-US" smtClean="0"/>
              <a:t>Android </a:t>
            </a:r>
            <a:r>
              <a:rPr lang="en-US" dirty="0" smtClean="0"/>
              <a:t>Auto</a:t>
            </a:r>
          </a:p>
          <a:p>
            <a:r>
              <a:rPr lang="en-US" dirty="0" smtClean="0"/>
              <a:t>Android TV  (I don't have one to test with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Casting/sharing </a:t>
            </a:r>
            <a:r>
              <a:rPr lang="en-US" dirty="0" smtClean="0"/>
              <a:t>(like Chromecast, we have several to play with)</a:t>
            </a:r>
          </a:p>
          <a:p>
            <a:r>
              <a:rPr lang="en-US" dirty="0" smtClean="0"/>
              <a:t>???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4243389" y="1676401"/>
            <a:ext cx="17351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0" b="1">
                <a:latin typeface="Tahoma" pitchFamily="34" charset="0"/>
              </a:rPr>
              <a:t>Q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6054725" y="2044701"/>
            <a:ext cx="173513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0" b="1">
                <a:latin typeface="Tahoma" pitchFamily="34" charset="0"/>
              </a:rPr>
              <a:t>A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5334000" y="2679701"/>
            <a:ext cx="1735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0" b="1">
                <a:latin typeface="Tahoma" pitchFamily="34" charset="0"/>
              </a:rPr>
              <a:t>&amp;</a:t>
            </a:r>
            <a:endParaRPr lang="en-US" sz="15000" b="1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utoUpdateAnimBg="0"/>
      <p:bldP spid="100355" grpId="0" autoUpdateAnimBg="0"/>
      <p:bldP spid="10035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coverage.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I'm planning to cover a lot of material</a:t>
            </a:r>
          </a:p>
          <a:p>
            <a:r>
              <a:rPr lang="en-US" dirty="0" smtClean="0"/>
              <a:t>Some of it is very exponential (even by google saying that)</a:t>
            </a:r>
          </a:p>
          <a:p>
            <a:r>
              <a:rPr lang="en-US" dirty="0" smtClean="0"/>
              <a:t>We may not cover everything in detail, but I'll try and give an overview of all of it.</a:t>
            </a:r>
          </a:p>
          <a:p>
            <a:r>
              <a:rPr lang="en-US" dirty="0" smtClean="0"/>
              <a:t>We will change gears pretty quickly.</a:t>
            </a:r>
          </a:p>
          <a:p>
            <a:r>
              <a:rPr lang="en-US" dirty="0" smtClean="0"/>
              <a:t>I can't give homework to cover all of it.</a:t>
            </a:r>
          </a:p>
          <a:p>
            <a:r>
              <a:rPr lang="en-US" dirty="0" smtClean="0"/>
              <a:t>Homework will be more taking pieces from here and there and combining it into a more complex application.</a:t>
            </a:r>
          </a:p>
          <a:p>
            <a:r>
              <a:rPr lang="en-US" dirty="0" smtClean="0"/>
              <a:t>By the time this course is done, we will have cover all </a:t>
            </a:r>
            <a:r>
              <a:rPr lang="en-US" dirty="0" smtClean="0"/>
              <a:t>the android material, plus</a:t>
            </a:r>
            <a:endParaRPr lang="en-US" dirty="0" smtClean="0"/>
          </a:p>
          <a:p>
            <a:r>
              <a:rPr lang="en-US" dirty="0" smtClean="0"/>
              <a:t>cross-platform (using dart and </a:t>
            </a:r>
            <a:r>
              <a:rPr lang="en-US" dirty="0" smtClean="0"/>
              <a:t>flutter  also </a:t>
            </a:r>
            <a:r>
              <a:rPr lang="en-US" dirty="0" err="1" smtClean="0"/>
              <a:t>Xamarin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We also branch out of android and cover more embedded and mobile topics</a:t>
            </a:r>
          </a:p>
          <a:p>
            <a:pPr lvl="1"/>
            <a:r>
              <a:rPr lang="en-US" dirty="0" smtClean="0"/>
              <a:t>Voice: Alexa and google assistant, AR and AR, PIs, and robots.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43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course.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Covering</a:t>
            </a:r>
          </a:p>
          <a:p>
            <a:pPr lvl="1"/>
            <a:r>
              <a:rPr lang="en-US" dirty="0" smtClean="0"/>
              <a:t>Audio and Video, including recording and play back.  </a:t>
            </a:r>
          </a:p>
          <a:p>
            <a:pPr lvl="2"/>
            <a:r>
              <a:rPr lang="en-US" dirty="0" smtClean="0"/>
              <a:t>Plus a little </a:t>
            </a:r>
            <a:r>
              <a:rPr lang="en-US" dirty="0" err="1" smtClean="0"/>
              <a:t>youtube</a:t>
            </a:r>
            <a:r>
              <a:rPr lang="en-US" dirty="0"/>
              <a:t> </a:t>
            </a:r>
            <a:r>
              <a:rPr lang="en-US" dirty="0" smtClean="0"/>
              <a:t>and QR</a:t>
            </a:r>
          </a:p>
          <a:p>
            <a:pPr lvl="1"/>
            <a:r>
              <a:rPr lang="en-US" dirty="0"/>
              <a:t>Bluetooth applications and </a:t>
            </a:r>
            <a:r>
              <a:rPr lang="en-US" dirty="0" smtClean="0"/>
              <a:t>controllers</a:t>
            </a:r>
          </a:p>
          <a:p>
            <a:pPr lvl="1"/>
            <a:r>
              <a:rPr lang="en-US" dirty="0" smtClean="0"/>
              <a:t>Google play services</a:t>
            </a:r>
          </a:p>
          <a:p>
            <a:pPr lvl="1"/>
            <a:r>
              <a:rPr lang="en-US" dirty="0" err="1" smtClean="0"/>
              <a:t>NearBy</a:t>
            </a:r>
            <a:r>
              <a:rPr lang="en-US" dirty="0" smtClean="0"/>
              <a:t>, </a:t>
            </a:r>
            <a:r>
              <a:rPr lang="en-US" dirty="0" smtClean="0"/>
              <a:t> location</a:t>
            </a:r>
          </a:p>
          <a:p>
            <a:pPr lvl="1"/>
            <a:r>
              <a:rPr lang="en-US" dirty="0" err="1" smtClean="0"/>
              <a:t>Firefbase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Mlkit</a:t>
            </a:r>
            <a:endParaRPr lang="en-US" dirty="0" smtClean="0"/>
          </a:p>
          <a:p>
            <a:pPr lvl="1"/>
            <a:r>
              <a:rPr lang="en-US" dirty="0" smtClean="0"/>
              <a:t>graphics via OpenGL ES</a:t>
            </a:r>
          </a:p>
          <a:p>
            <a:pPr lvl="2"/>
            <a:r>
              <a:rPr lang="en-US" dirty="0" smtClean="0"/>
              <a:t>VR and AR</a:t>
            </a:r>
          </a:p>
          <a:p>
            <a:pPr lvl="1"/>
            <a:r>
              <a:rPr lang="en-US" dirty="0" smtClean="0"/>
              <a:t>Unity</a:t>
            </a:r>
          </a:p>
          <a:p>
            <a:pPr lvl="2"/>
            <a:r>
              <a:rPr lang="en-US" dirty="0" smtClean="0"/>
              <a:t>with VR and hopefully AR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6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</a:t>
            </a:r>
            <a:r>
              <a:rPr lang="en-US" dirty="0" smtClean="0"/>
              <a:t>course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err="1" smtClean="0"/>
              <a:t>Pis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raspbian</a:t>
            </a:r>
            <a:r>
              <a:rPr lang="en-US" dirty="0"/>
              <a:t> devices  (hats, </a:t>
            </a:r>
            <a:r>
              <a:rPr lang="en-US" dirty="0" smtClean="0"/>
              <a:t>even motors.) likely with python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firebase as well.   and microcontrollers.</a:t>
            </a:r>
            <a:endParaRPr lang="en-US" dirty="0"/>
          </a:p>
          <a:p>
            <a:pPr lvl="1"/>
            <a:r>
              <a:rPr lang="en-US" dirty="0"/>
              <a:t>Android Wear/Wear </a:t>
            </a:r>
            <a:r>
              <a:rPr lang="en-US" dirty="0" smtClean="0"/>
              <a:t>OS</a:t>
            </a:r>
          </a:p>
          <a:p>
            <a:pPr lvl="2"/>
            <a:r>
              <a:rPr lang="en-US" dirty="0" smtClean="0"/>
              <a:t>part of google </a:t>
            </a:r>
            <a:r>
              <a:rPr lang="en-US" dirty="0" err="1" smtClean="0"/>
              <a:t>api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Flutter (cross </a:t>
            </a:r>
            <a:r>
              <a:rPr lang="en-US" dirty="0" smtClean="0"/>
              <a:t>platform "phone" programming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Xamarin</a:t>
            </a:r>
            <a:r>
              <a:rPr lang="en-US" dirty="0" smtClean="0"/>
              <a:t> (Cross platform "phone" programming)</a:t>
            </a:r>
            <a:endParaRPr lang="en-US" dirty="0"/>
          </a:p>
          <a:p>
            <a:pPr lvl="1"/>
            <a:r>
              <a:rPr lang="en-US" dirty="0"/>
              <a:t>Google Assistant and Alexia </a:t>
            </a:r>
            <a:r>
              <a:rPr lang="en-US" dirty="0" smtClean="0"/>
              <a:t>skills</a:t>
            </a:r>
          </a:p>
          <a:p>
            <a:pPr lvl="1"/>
            <a:r>
              <a:rPr lang="en-US" dirty="0" smtClean="0"/>
              <a:t>ROS </a:t>
            </a:r>
            <a:r>
              <a:rPr lang="en-US" dirty="0"/>
              <a:t>on </a:t>
            </a:r>
            <a:r>
              <a:rPr lang="en-US" dirty="0" smtClean="0"/>
              <a:t>Fetch Robots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Play Services (Google API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Google </a:t>
            </a:r>
            <a:r>
              <a:rPr lang="en-US" dirty="0"/>
              <a:t>Login </a:t>
            </a:r>
            <a:r>
              <a:rPr lang="en-US" dirty="0" smtClean="0"/>
              <a:t>service</a:t>
            </a:r>
          </a:p>
          <a:p>
            <a:pPr lvl="1"/>
            <a:r>
              <a:rPr lang="en-US" dirty="0" smtClean="0"/>
              <a:t>needed </a:t>
            </a:r>
            <a:r>
              <a:rPr lang="en-US" dirty="0"/>
              <a:t>for </a:t>
            </a:r>
            <a:r>
              <a:rPr lang="en-US" dirty="0" smtClean="0"/>
              <a:t>many of these services</a:t>
            </a:r>
            <a:endParaRPr lang="en-US" dirty="0"/>
          </a:p>
          <a:p>
            <a:r>
              <a:rPr lang="en-US" dirty="0"/>
              <a:t>Fused Location services </a:t>
            </a:r>
            <a:endParaRPr lang="en-US" dirty="0" smtClean="0"/>
          </a:p>
          <a:p>
            <a:pPr lvl="1"/>
            <a:r>
              <a:rPr lang="en-US" dirty="0" smtClean="0"/>
              <a:t>not </a:t>
            </a:r>
            <a:r>
              <a:rPr lang="en-US" dirty="0"/>
              <a:t>to be confused with </a:t>
            </a:r>
            <a:r>
              <a:rPr lang="en-US" dirty="0" err="1"/>
              <a:t>gps</a:t>
            </a:r>
            <a:r>
              <a:rPr lang="en-US" dirty="0"/>
              <a:t> </a:t>
            </a:r>
            <a:r>
              <a:rPr lang="en-US" dirty="0" smtClean="0"/>
              <a:t>sensors.</a:t>
            </a:r>
            <a:endParaRPr lang="en-US" dirty="0"/>
          </a:p>
          <a:p>
            <a:r>
              <a:rPr lang="en-US" dirty="0"/>
              <a:t>Activity Recognition </a:t>
            </a:r>
            <a:endParaRPr lang="en-US" dirty="0" smtClean="0"/>
          </a:p>
          <a:p>
            <a:pPr lvl="1"/>
            <a:r>
              <a:rPr lang="en-US" dirty="0" smtClean="0"/>
              <a:t>is </a:t>
            </a:r>
            <a:r>
              <a:rPr lang="en-US" dirty="0"/>
              <a:t>your phone walking?, those kind of </a:t>
            </a:r>
            <a:r>
              <a:rPr lang="en-US" dirty="0" smtClean="0"/>
              <a:t>activities</a:t>
            </a:r>
            <a:endParaRPr lang="en-US" dirty="0"/>
          </a:p>
          <a:p>
            <a:r>
              <a:rPr lang="en-US" dirty="0" smtClean="0"/>
              <a:t>Mobile Vision</a:t>
            </a:r>
          </a:p>
          <a:p>
            <a:pPr lvl="1"/>
            <a:r>
              <a:rPr lang="en-US" dirty="0" smtClean="0"/>
              <a:t>face </a:t>
            </a:r>
            <a:r>
              <a:rPr lang="en-US" dirty="0"/>
              <a:t>and barcode recognition, plus </a:t>
            </a:r>
            <a:r>
              <a:rPr lang="en-US" dirty="0" smtClean="0"/>
              <a:t>OCR</a:t>
            </a:r>
          </a:p>
          <a:p>
            <a:pPr lvl="1"/>
            <a:r>
              <a:rPr lang="en-US" dirty="0" smtClean="0"/>
              <a:t>Also added into firebase.</a:t>
            </a:r>
            <a:endParaRPr lang="en-US" dirty="0"/>
          </a:p>
          <a:p>
            <a:r>
              <a:rPr lang="en-US" dirty="0"/>
              <a:t>Android Fit API</a:t>
            </a:r>
          </a:p>
          <a:p>
            <a:r>
              <a:rPr lang="en-US" dirty="0" err="1" smtClean="0"/>
              <a:t>Admob</a:t>
            </a:r>
            <a:endParaRPr lang="en-US" dirty="0" smtClean="0"/>
          </a:p>
          <a:p>
            <a:pPr lvl="1"/>
            <a:r>
              <a:rPr lang="en-US" dirty="0" smtClean="0"/>
              <a:t>which </a:t>
            </a:r>
            <a:r>
              <a:rPr lang="en-US" dirty="0"/>
              <a:t>also shows up in Firebase </a:t>
            </a:r>
            <a:r>
              <a:rPr lang="en-US" dirty="0" smtClean="0"/>
              <a:t>too</a:t>
            </a:r>
            <a:endParaRPr lang="en-US" dirty="0"/>
          </a:p>
          <a:p>
            <a:r>
              <a:rPr lang="en-US" dirty="0"/>
              <a:t>Nearby </a:t>
            </a:r>
            <a:r>
              <a:rPr lang="en-US" dirty="0" smtClean="0"/>
              <a:t>API</a:t>
            </a:r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Bluetooth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Google maps and places</a:t>
            </a:r>
          </a:p>
          <a:p>
            <a:r>
              <a:rPr lang="en-US" dirty="0" smtClean="0"/>
              <a:t>Wear OS</a:t>
            </a:r>
          </a:p>
          <a:p>
            <a:endParaRPr lang="en-US" dirty="0"/>
          </a:p>
          <a:p>
            <a:r>
              <a:rPr lang="en-US" dirty="0" smtClean="0"/>
              <a:t>Not covered</a:t>
            </a:r>
          </a:p>
          <a:p>
            <a:pPr lvl="1"/>
            <a:r>
              <a:rPr lang="en-US" dirty="0" smtClean="0"/>
              <a:t>Google Panorama Viewer</a:t>
            </a:r>
          </a:p>
          <a:p>
            <a:pPr lvl="1"/>
            <a:r>
              <a:rPr lang="en-US" dirty="0" smtClean="0"/>
              <a:t>Google drive</a:t>
            </a:r>
          </a:p>
          <a:p>
            <a:pPr lvl="1"/>
            <a:r>
              <a:rPr lang="en-US" dirty="0" smtClean="0"/>
              <a:t>Google cast</a:t>
            </a:r>
          </a:p>
          <a:p>
            <a:pPr lvl="1"/>
            <a:r>
              <a:rPr lang="en-US" dirty="0" smtClean="0"/>
              <a:t>Google+ (defunct)</a:t>
            </a:r>
          </a:p>
          <a:p>
            <a:pPr lvl="1"/>
            <a:r>
              <a:rPr lang="en-US" dirty="0" smtClean="0"/>
              <a:t>Google play game services</a:t>
            </a:r>
          </a:p>
          <a:p>
            <a:r>
              <a:rPr lang="en-US" dirty="0" smtClean="0"/>
              <a:t>A note, firebase and google play services are overlapping in many places now.  </a:t>
            </a:r>
          </a:p>
          <a:p>
            <a:pPr lvl="1"/>
            <a:r>
              <a:rPr lang="en-US" dirty="0" smtClean="0"/>
              <a:t>The two seem to be heading for a merger.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Firebase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Some of this has already been covered</a:t>
            </a:r>
          </a:p>
          <a:p>
            <a:pPr lvl="1"/>
            <a:r>
              <a:rPr lang="en-US" dirty="0" smtClean="0"/>
              <a:t>Analytics</a:t>
            </a:r>
          </a:p>
          <a:p>
            <a:pPr lvl="1"/>
            <a:r>
              <a:rPr lang="en-US" dirty="0" smtClean="0"/>
              <a:t>Notifications</a:t>
            </a:r>
          </a:p>
          <a:p>
            <a:pPr lvl="1"/>
            <a:r>
              <a:rPr lang="en-US" dirty="0" smtClean="0"/>
              <a:t>Authentication </a:t>
            </a:r>
          </a:p>
          <a:p>
            <a:pPr lvl="2"/>
            <a:r>
              <a:rPr lang="en-US" dirty="0" smtClean="0"/>
              <a:t>(not to confused with Google API authentication)</a:t>
            </a:r>
          </a:p>
          <a:p>
            <a:pPr lvl="1"/>
            <a:r>
              <a:rPr lang="en-US" dirty="0" err="1" smtClean="0"/>
              <a:t>Realtime</a:t>
            </a:r>
            <a:r>
              <a:rPr lang="en-US" dirty="0" smtClean="0"/>
              <a:t> Database and Cloud </a:t>
            </a:r>
            <a:r>
              <a:rPr lang="en-US" dirty="0" err="1" smtClean="0"/>
              <a:t>FireStone</a:t>
            </a:r>
            <a:r>
              <a:rPr lang="en-US" dirty="0" smtClean="0"/>
              <a:t> Database</a:t>
            </a:r>
          </a:p>
          <a:p>
            <a:pPr lvl="1"/>
            <a:r>
              <a:rPr lang="en-US" dirty="0" smtClean="0"/>
              <a:t>Storage</a:t>
            </a:r>
          </a:p>
          <a:p>
            <a:r>
              <a:rPr lang="en-US" dirty="0"/>
              <a:t>Cloud </a:t>
            </a:r>
            <a:r>
              <a:rPr lang="en-US" dirty="0" smtClean="0"/>
              <a:t>Messaging</a:t>
            </a:r>
          </a:p>
          <a:p>
            <a:r>
              <a:rPr lang="en-US" dirty="0" smtClean="0"/>
              <a:t>Functions (a little bit)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Remote </a:t>
            </a:r>
            <a:r>
              <a:rPr lang="en-US" dirty="0" err="1" smtClean="0"/>
              <a:t>config</a:t>
            </a:r>
            <a:endParaRPr lang="en-US" dirty="0"/>
          </a:p>
          <a:p>
            <a:r>
              <a:rPr lang="en-US" dirty="0" err="1" smtClean="0"/>
              <a:t>AdMob</a:t>
            </a:r>
            <a:endParaRPr lang="en-US" dirty="0" smtClean="0"/>
          </a:p>
          <a:p>
            <a:r>
              <a:rPr lang="en-US" dirty="0" smtClean="0"/>
              <a:t>ML Kit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Firebase material not covered</a:t>
            </a:r>
          </a:p>
          <a:p>
            <a:pPr lvl="1"/>
            <a:r>
              <a:rPr lang="en-US" dirty="0" smtClean="0"/>
              <a:t>Hosting, App Indexing, Dynamic Links, invites (depreciated), and </a:t>
            </a:r>
            <a:r>
              <a:rPr lang="en-US" dirty="0" err="1" smtClean="0"/>
              <a:t>Adwords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6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Components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have been covered, but review and cover</a:t>
            </a:r>
          </a:p>
          <a:p>
            <a:pPr lvl="1"/>
            <a:r>
              <a:rPr lang="en-US" dirty="0" smtClean="0"/>
              <a:t>Live Data and </a:t>
            </a:r>
            <a:r>
              <a:rPr lang="en-US" dirty="0"/>
              <a:t>V</a:t>
            </a:r>
            <a:r>
              <a:rPr lang="en-US" dirty="0" smtClean="0"/>
              <a:t>iew Model, plus lifecycle</a:t>
            </a:r>
          </a:p>
          <a:p>
            <a:pPr lvl="1"/>
            <a:r>
              <a:rPr lang="en-US" dirty="0" smtClean="0"/>
              <a:t>Navigation (new)</a:t>
            </a:r>
          </a:p>
          <a:p>
            <a:pPr lvl="1"/>
            <a:r>
              <a:rPr lang="en-US" dirty="0" smtClean="0"/>
              <a:t>Paging</a:t>
            </a:r>
          </a:p>
          <a:p>
            <a:pPr lvl="1"/>
            <a:r>
              <a:rPr lang="en-US" dirty="0" smtClean="0"/>
              <a:t>Room persistence (as opposed to sqlite3)</a:t>
            </a:r>
          </a:p>
          <a:p>
            <a:pPr lvl="1"/>
            <a:r>
              <a:rPr lang="en-US" dirty="0" err="1" smtClean="0"/>
              <a:t>workManager</a:t>
            </a:r>
            <a:r>
              <a:rPr lang="en-US" dirty="0" smtClean="0"/>
              <a:t> (replacement for some services)</a:t>
            </a:r>
          </a:p>
          <a:p>
            <a:pPr lvl="1"/>
            <a:r>
              <a:rPr lang="en-US" dirty="0" smtClean="0"/>
              <a:t>Network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0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Graphics, with VR and 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Google's VR SDK and Google's </a:t>
            </a:r>
            <a:r>
              <a:rPr lang="en-US" dirty="0" err="1" smtClean="0"/>
              <a:t>ARCore</a:t>
            </a:r>
            <a:r>
              <a:rPr lang="en-US" dirty="0" smtClean="0"/>
              <a:t> kit </a:t>
            </a:r>
          </a:p>
          <a:p>
            <a:pPr lvl="1"/>
            <a:r>
              <a:rPr lang="en-US" dirty="0" smtClean="0"/>
              <a:t>While we will look at android, this works for IOS and even the web too.</a:t>
            </a:r>
          </a:p>
          <a:p>
            <a:r>
              <a:rPr lang="en-US" dirty="0" smtClean="0"/>
              <a:t>We'll cover the </a:t>
            </a:r>
          </a:p>
          <a:p>
            <a:pPr lvl="1"/>
            <a:r>
              <a:rPr lang="en-US" dirty="0" smtClean="0"/>
              <a:t>"native" graphics with Open GL ES (v 1.1 to v3.1)</a:t>
            </a:r>
          </a:p>
          <a:p>
            <a:pPr lvl="1"/>
            <a:r>
              <a:rPr lang="en-US" dirty="0" smtClean="0"/>
              <a:t>And Unity  </a:t>
            </a:r>
          </a:p>
          <a:p>
            <a:r>
              <a:rPr lang="en-US" dirty="0" smtClean="0"/>
              <a:t>We will not covering Unreal engine components.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Android Wear applications (both watch and phone </a:t>
            </a:r>
            <a:r>
              <a:rPr lang="en-US" dirty="0" smtClean="0"/>
              <a:t>connected)</a:t>
            </a:r>
          </a:p>
          <a:p>
            <a:r>
              <a:rPr lang="en-US" dirty="0" smtClean="0"/>
              <a:t>Internet </a:t>
            </a:r>
            <a:r>
              <a:rPr lang="en-US" dirty="0" smtClean="0"/>
              <a:t>of </a:t>
            </a:r>
            <a:r>
              <a:rPr lang="en-US" dirty="0" smtClean="0"/>
              <a:t>Things, mostly controllers, and </a:t>
            </a:r>
            <a:r>
              <a:rPr lang="en-US" dirty="0" err="1" smtClean="0"/>
              <a:t>pis</a:t>
            </a:r>
            <a:endParaRPr lang="en-US" dirty="0" smtClean="0"/>
          </a:p>
          <a:p>
            <a:r>
              <a:rPr lang="en-US" dirty="0" smtClean="0"/>
              <a:t>Voice and "home automation"</a:t>
            </a:r>
          </a:p>
          <a:p>
            <a:pPr lvl="1"/>
            <a:r>
              <a:rPr lang="en-US" dirty="0" smtClean="0"/>
              <a:t>Google Assistant and integration pieces.</a:t>
            </a:r>
          </a:p>
          <a:p>
            <a:pPr lvl="1"/>
            <a:r>
              <a:rPr lang="en-US" dirty="0" smtClean="0"/>
              <a:t>Alexa.</a:t>
            </a:r>
          </a:p>
          <a:p>
            <a:r>
              <a:rPr lang="en-US" dirty="0" smtClean="0"/>
              <a:t>Flutter</a:t>
            </a:r>
          </a:p>
          <a:p>
            <a:pPr lvl="1"/>
            <a:r>
              <a:rPr lang="en-US" dirty="0" smtClean="0"/>
              <a:t>Cross platform programming and delivery for android, IOS, and </a:t>
            </a:r>
            <a:r>
              <a:rPr lang="en-US" dirty="0" err="1" smtClean="0"/>
              <a:t>FuchsiaOS</a:t>
            </a:r>
            <a:r>
              <a:rPr lang="en-US" dirty="0" smtClean="0"/>
              <a:t> (maybe the android/chrome replacement)</a:t>
            </a:r>
          </a:p>
          <a:p>
            <a:pPr lvl="1"/>
            <a:r>
              <a:rPr lang="en-US" dirty="0" smtClean="0"/>
              <a:t>Flutter apps are written in Dart</a:t>
            </a:r>
          </a:p>
          <a:p>
            <a:pPr lvl="1"/>
            <a:r>
              <a:rPr lang="en-US" dirty="0" smtClean="0"/>
              <a:t>there are plugins for Visual Studio Code, Android Studio, and IntelliJ. </a:t>
            </a:r>
          </a:p>
          <a:p>
            <a:pPr lvl="1"/>
            <a:r>
              <a:rPr lang="en-US" dirty="0" smtClean="0"/>
              <a:t>Apps come with their own set of Flutter UI widgets for Android and iOS, with the iOS widgets closely following Apple's guidelines and the Android widgets following Google's Material Design.</a:t>
            </a:r>
          </a:p>
          <a:p>
            <a:pPr lvl="2"/>
            <a:r>
              <a:rPr lang="en-US" dirty="0" smtClean="0">
                <a:hlinkClick r:id="rId2"/>
              </a:rPr>
              <a:t>https://arstechnica.com/gadgets/2018/12/google-bridges-android-and-ios-development-with-flutter-1-0/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745</Words>
  <Application>Microsoft Office PowerPoint</Application>
  <PresentationFormat>Widescreen</PresentationFormat>
  <Paragraphs>117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Office Theme</vt:lpstr>
      <vt:lpstr>Cosc 4735</vt:lpstr>
      <vt:lpstr>Material and coverage.</vt:lpstr>
      <vt:lpstr>Overview of the course.</vt:lpstr>
      <vt:lpstr>Overview of the course (2)</vt:lpstr>
      <vt:lpstr>Google Play Services (Google API)</vt:lpstr>
      <vt:lpstr>Firebase material</vt:lpstr>
      <vt:lpstr>Architecture Components</vt:lpstr>
      <vt:lpstr>Graphics, with VR and AR</vt:lpstr>
      <vt:lpstr>More </vt:lpstr>
      <vt:lpstr>ROS</vt:lpstr>
      <vt:lpstr>If time allows or for projects.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Cosc 4735</dc:title>
  <dc:creator>James S. Ward</dc:creator>
  <cp:lastModifiedBy>Jim Ward</cp:lastModifiedBy>
  <cp:revision>15</cp:revision>
  <dcterms:created xsi:type="dcterms:W3CDTF">2019-01-14T22:09:00Z</dcterms:created>
  <dcterms:modified xsi:type="dcterms:W3CDTF">2022-11-29T20:14:49Z</dcterms:modified>
</cp:coreProperties>
</file>