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293" r:id="rId15"/>
    <p:sldId id="2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52D59-9DEA-F135-A639-DB79718D6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35713D-FAFF-D079-6746-A0EAD74E5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D080A-2EF6-AA85-F2E5-FE135489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DE420-442F-1A8B-E3A3-4DD747E8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DBCC6-AA1A-0E66-8457-AA8221E4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9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80190-C0F5-C0A3-1422-D46FD3CE3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55729A-68F6-9A47-2835-63D743A2D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5ADF4-070F-8E9A-AF81-96F675136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8702A-6620-4F4B-EC50-F95B5AF25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ED4CB-C133-F4F2-C102-DAF7295B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1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FD7C5-8A51-F218-5E93-CC44C4ED3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B7BEF3-1E84-4202-FA6E-7A6C31CC7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BF9F3-27C3-F9E5-32A2-D1257711F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A12FC-2ED2-F7AC-8246-E2EB725A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5CA6E-CA28-2EF3-4DE6-019375832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96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2799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A6186-C248-6ED8-85D1-081EC48D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C8CD4-76DB-4AAF-E987-A1CEBD36E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C8656-4335-5828-5EBA-36C2452EA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E77B2-C090-1E75-604F-99E485630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64071-3D6C-ED04-110D-95F981795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3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B260-C60C-8CA1-1233-CC7588780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5DB1B-B02D-17F3-A36E-E6C8B6B9F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FC12C-97DD-D967-6EA9-410284B15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8BDD9-F501-6AFB-4D14-DB210823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A832E-35A6-A1DB-765D-D6A0AC65A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9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6D87A-68FE-B324-2F2A-4739603D3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BC5A3-7D38-D589-CDDA-80FDF53CD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182B3-D954-73A2-CE77-CEA11E9EF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B0BA6-195D-3A0B-32C3-27F04339B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4E5D1-6C9C-97AD-BE35-4DED3D7DA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9FAB7-5B45-BF7F-7BF6-D46D948F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41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976D-2E30-BC20-DADB-F1EA0777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9ECE9-344F-AC91-1304-37B132C3A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56769-88C7-42A8-D019-826C89115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9425C-08EF-E3FA-BA41-366EA5D4B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CA6199-28C0-A0A1-09B8-6ECD0A6DD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8E04C1-9E6D-0794-4804-9974302BE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AAD689-3C09-FFCA-E816-D5DA51C6E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F5016-D6FC-154F-B063-2D869E01A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7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64E05-5D0E-09B1-A1D1-DEED7FC32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8EF7E-9B3B-DB63-E423-E888690B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9A2FF8-9778-1C59-6D6D-409B9C13D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73ECE-81E0-C91D-C1FF-FEC24585D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7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BD0A3-2351-755A-1F48-CA79EF9F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42889A-37B6-9DFA-2D49-B4CEA0B1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A5826-5E1F-96A1-54DD-749FAE833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1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E401-AB84-F8CE-3772-AF0D5AB6E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F4241-8DBF-65BB-7317-E3E51D5AC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B3065-9B06-ED04-89CF-95316B14F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3C206-FF49-3CF6-DC43-19C1B65D3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3D21C-AF9C-B927-40FC-D1B2520A3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6C9AC-83EC-411F-21CD-B1DDB9DD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0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CF46D-8665-3665-4074-45E9EE291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8B509B-F433-CB3D-5207-294817FB0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EC53A-A21D-E9D9-A546-D40585407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465C8-0A84-5936-0138-63A07D71C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9BBDF-2406-3D6E-E915-3E43C57D4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137EB-B85D-EBDF-1A77-8E2D07510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7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72EE34-A28D-A45F-B92B-C12570A1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9F0D6-2ED9-71C1-793C-64C587E0B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65550-E194-DF03-F51B-70A3BA36F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3A760B-70C4-4590-8D9E-BD902543FECE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83957-9405-D9CD-66A7-3D753422EB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DCF4B-A9B6-1CF4-9FDC-F109B5502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F3AABC-0106-4D4C-95D0-CABB5654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tanstack.com/query/latest" TargetMode="External"/><Relationship Id="rId3" Type="http://schemas.openxmlformats.org/officeDocument/2006/relationships/hyperlink" Target="https://react.dev/learn" TargetMode="External"/><Relationship Id="rId7" Type="http://schemas.openxmlformats.org/officeDocument/2006/relationships/hyperlink" Target="https://developer.mozilla.org/en-US/docs/Web/API/Fetch_API/Using_Fetch" TargetMode="External"/><Relationship Id="rId2" Type="http://schemas.openxmlformats.org/officeDocument/2006/relationships/hyperlink" Target="https://react.dev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axios-http.com/docs/intro" TargetMode="External"/><Relationship Id="rId5" Type="http://schemas.openxmlformats.org/officeDocument/2006/relationships/hyperlink" Target="https://react.dev/reference/react-dom/components" TargetMode="External"/><Relationship Id="rId4" Type="http://schemas.openxmlformats.org/officeDocument/2006/relationships/hyperlink" Target="https://www.w3schools.com/react/react_jsx.asp" TargetMode="External"/><Relationship Id="rId9" Type="http://schemas.openxmlformats.org/officeDocument/2006/relationships/hyperlink" Target="https://github.com/JimSeker/nodejs/tree/main/react3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AB7A2-1919-F31C-4798-95F677A690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8618E-A7A6-A3C6-3631-0B057F167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Networking and API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1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308D-F700-0D9C-063D-B96848F43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useQuery</a:t>
            </a:r>
            <a:r>
              <a:rPr lang="en-US" dirty="0"/>
              <a:t>   Example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D5DD0-4679-F426-80A5-B1E4541D6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 const {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isPending</a:t>
            </a:r>
            <a:r>
              <a:rPr lang="en-US" dirty="0"/>
              <a:t>,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error</a:t>
            </a:r>
            <a:r>
              <a:rPr lang="en-US" dirty="0"/>
              <a:t>,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data</a:t>
            </a:r>
            <a:r>
              <a:rPr lang="en-US" dirty="0"/>
              <a:t> } = </a:t>
            </a:r>
            <a:r>
              <a:rPr lang="en-US" dirty="0" err="1"/>
              <a:t>useQuery</a:t>
            </a:r>
            <a:r>
              <a:rPr lang="en-US" dirty="0"/>
              <a:t>({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queryKey</a:t>
            </a:r>
            <a:r>
              <a:rPr lang="en-US" dirty="0"/>
              <a:t>: ['</a:t>
            </a:r>
            <a:r>
              <a:rPr lang="en-US" dirty="0" err="1"/>
              <a:t>repoData</a:t>
            </a:r>
            <a:r>
              <a:rPr lang="en-US" dirty="0"/>
              <a:t>'],               </a:t>
            </a:r>
            <a:r>
              <a:rPr lang="en-US" dirty="0">
                <a:solidFill>
                  <a:srgbClr val="FF0000"/>
                </a:solidFill>
              </a:rPr>
              <a:t>//Key is </a:t>
            </a:r>
            <a:r>
              <a:rPr lang="en-US" dirty="0" err="1">
                <a:solidFill>
                  <a:srgbClr val="FF0000"/>
                </a:solidFill>
              </a:rPr>
              <a:t>repoData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queryFn</a:t>
            </a:r>
            <a:r>
              <a:rPr lang="en-US" dirty="0"/>
              <a:t>: () =&gt;</a:t>
            </a:r>
          </a:p>
          <a:p>
            <a:pPr marL="0" indent="0">
              <a:buNone/>
            </a:pPr>
            <a:r>
              <a:rPr lang="en-US" dirty="0"/>
              <a:t>      fetch('http://wardpi.cs.uwyo.edu:3000/</a:t>
            </a:r>
            <a:r>
              <a:rPr lang="en-US" dirty="0" err="1"/>
              <a:t>api</a:t>
            </a:r>
            <a:r>
              <a:rPr lang="en-US" dirty="0"/>
              <a:t>/scores').then(function (res) {  //or </a:t>
            </a:r>
            <a:r>
              <a:rPr lang="en-US" dirty="0" err="1"/>
              <a:t>axios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return</a:t>
            </a:r>
            <a:r>
              <a:rPr lang="en-US" dirty="0"/>
              <a:t> </a:t>
            </a:r>
            <a:r>
              <a:rPr lang="en-US" dirty="0" err="1"/>
              <a:t>res.json</a:t>
            </a:r>
            <a:r>
              <a:rPr lang="en-US" dirty="0"/>
              <a:t>();                  </a:t>
            </a:r>
            <a:r>
              <a:rPr lang="en-US" dirty="0">
                <a:solidFill>
                  <a:srgbClr val="FF0000"/>
                </a:solidFill>
              </a:rPr>
              <a:t>//success return the data here, as </a:t>
            </a:r>
            <a:r>
              <a:rPr lang="en-US" dirty="0" err="1">
                <a:solidFill>
                  <a:srgbClr val="FF0000"/>
                </a:solidFill>
              </a:rPr>
              <a:t>json</a:t>
            </a:r>
            <a:r>
              <a:rPr lang="en-US" dirty="0">
                <a:solidFill>
                  <a:srgbClr val="FF0000"/>
                </a:solidFill>
              </a:rPr>
              <a:t> object.</a:t>
            </a:r>
          </a:p>
          <a:p>
            <a:pPr marL="0" indent="0">
              <a:buNone/>
            </a:pPr>
            <a:r>
              <a:rPr lang="en-US" dirty="0"/>
              <a:t>      }),</a:t>
            </a:r>
          </a:p>
          <a:p>
            <a:pPr marL="0" indent="0">
              <a:buNone/>
            </a:pPr>
            <a:r>
              <a:rPr lang="en-US" dirty="0"/>
              <a:t>  })</a:t>
            </a:r>
          </a:p>
          <a:p>
            <a:pPr marL="0" indent="0">
              <a:buNone/>
            </a:pPr>
            <a:r>
              <a:rPr lang="en-US" dirty="0"/>
              <a:t>  if (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isPending</a:t>
            </a:r>
            <a:r>
              <a:rPr lang="en-US" dirty="0"/>
              <a:t>) return 'Loading...'   </a:t>
            </a:r>
            <a:r>
              <a:rPr lang="en-US" dirty="0">
                <a:solidFill>
                  <a:srgbClr val="FF0000"/>
                </a:solidFill>
              </a:rPr>
              <a:t>//render a Loading screen.   When the query succeeds or fails, </a:t>
            </a:r>
            <a:r>
              <a:rPr lang="en-US" dirty="0" err="1">
                <a:solidFill>
                  <a:srgbClr val="FF0000"/>
                </a:solidFill>
              </a:rPr>
              <a:t>rerender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if (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error</a:t>
            </a:r>
            <a:r>
              <a:rPr lang="en-US" dirty="0"/>
              <a:t>) return 'An error has occurred: ' + </a:t>
            </a:r>
            <a:r>
              <a:rPr lang="en-US" dirty="0" err="1"/>
              <a:t>error.message</a:t>
            </a:r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//query failed, render a failed screen.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//We have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data</a:t>
            </a:r>
            <a:r>
              <a:rPr lang="en-US" dirty="0">
                <a:solidFill>
                  <a:srgbClr val="FF0000"/>
                </a:solidFill>
              </a:rPr>
              <a:t> is variable data!  render the screen with the data here</a:t>
            </a:r>
          </a:p>
        </p:txBody>
      </p:sp>
    </p:spTree>
    <p:extLst>
      <p:ext uri="{BB962C8B-B14F-4D97-AF65-F5344CB8AC3E}">
        <p14:creationId xmlns:p14="http://schemas.microsoft.com/office/powerpoint/2010/main" val="194816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492D8-AE83-7C04-6C05-7FBC41ED4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queryClient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74FF-C77B-089F-6C37-52C61F989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way I'm using the </a:t>
            </a:r>
            <a:r>
              <a:rPr lang="en-US" dirty="0" err="1"/>
              <a:t>queryClient</a:t>
            </a:r>
            <a:r>
              <a:rPr lang="en-US" dirty="0"/>
              <a:t> is for invalidate (there is more)</a:t>
            </a:r>
          </a:p>
          <a:p>
            <a:pPr lvl="1"/>
            <a:r>
              <a:rPr lang="en-US" dirty="0"/>
              <a:t>When the app knows the data is stall or invalid it can trigger invalidation</a:t>
            </a:r>
          </a:p>
          <a:p>
            <a:pPr marL="0" indent="0">
              <a:buNone/>
            </a:pPr>
            <a:r>
              <a:rPr lang="en-US" dirty="0" err="1"/>
              <a:t>queryClient.invalidateQueries</a:t>
            </a:r>
            <a:r>
              <a:rPr lang="en-US" dirty="0"/>
              <a:t>({ </a:t>
            </a:r>
            <a:r>
              <a:rPr lang="en-US" dirty="0" err="1"/>
              <a:t>queryKey</a:t>
            </a:r>
            <a:r>
              <a:rPr lang="en-US" dirty="0"/>
              <a:t>: ['</a:t>
            </a:r>
            <a:r>
              <a:rPr lang="en-US" dirty="0" err="1"/>
              <a:t>repoData</a:t>
            </a:r>
            <a:r>
              <a:rPr lang="en-US" dirty="0"/>
              <a:t>'] });</a:t>
            </a:r>
          </a:p>
          <a:p>
            <a:r>
              <a:rPr lang="en-US" dirty="0"/>
              <a:t>We have invalided the query with </a:t>
            </a:r>
            <a:r>
              <a:rPr lang="en-US" dirty="0" err="1"/>
              <a:t>thekey</a:t>
            </a:r>
            <a:r>
              <a:rPr lang="en-US" dirty="0"/>
              <a:t> </a:t>
            </a:r>
            <a:r>
              <a:rPr lang="en-US" dirty="0" err="1"/>
              <a:t>repoData</a:t>
            </a:r>
            <a:r>
              <a:rPr lang="en-US" dirty="0"/>
              <a:t>.</a:t>
            </a:r>
          </a:p>
          <a:p>
            <a:r>
              <a:rPr lang="en-US" dirty="0"/>
              <a:t>This triggers the </a:t>
            </a:r>
            <a:r>
              <a:rPr lang="en-US" dirty="0" err="1"/>
              <a:t>useQuery</a:t>
            </a:r>
            <a:r>
              <a:rPr lang="en-US" dirty="0"/>
              <a:t> function again.  It will now rerun the query and </a:t>
            </a:r>
            <a:r>
              <a:rPr lang="en-US" dirty="0" err="1"/>
              <a:t>rerender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7838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67B18-6616-BC6A-719F-5EC199105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useMutation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FDD20-3A87-3496-6F48-1D2174F7F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useQuery</a:t>
            </a:r>
            <a:r>
              <a:rPr lang="en-US" dirty="0"/>
              <a:t> is a read query</a:t>
            </a:r>
          </a:p>
          <a:p>
            <a:r>
              <a:rPr lang="en-US" dirty="0" err="1"/>
              <a:t>useMutation</a:t>
            </a:r>
            <a:r>
              <a:rPr lang="en-US" dirty="0"/>
              <a:t> is the rest of them, put, post, delete, etc.</a:t>
            </a:r>
          </a:p>
          <a:p>
            <a:pPr lvl="1"/>
            <a:r>
              <a:rPr lang="en-US" dirty="0"/>
              <a:t>unlike </a:t>
            </a:r>
            <a:r>
              <a:rPr lang="en-US" dirty="0" err="1"/>
              <a:t>useQuery</a:t>
            </a:r>
            <a:r>
              <a:rPr lang="en-US" dirty="0"/>
              <a:t>, you declare </a:t>
            </a:r>
            <a:r>
              <a:rPr lang="en-US" dirty="0" err="1"/>
              <a:t>useMutation</a:t>
            </a:r>
            <a:r>
              <a:rPr lang="en-US" dirty="0"/>
              <a:t> and then call it later to use it.</a:t>
            </a:r>
          </a:p>
          <a:p>
            <a:pPr lvl="1"/>
            <a:r>
              <a:rPr lang="en-US" dirty="0"/>
              <a:t>Take at least one object.  </a:t>
            </a:r>
            <a:r>
              <a:rPr lang="en-US" dirty="0" err="1"/>
              <a:t>mutationFn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But can also take an </a:t>
            </a:r>
            <a:r>
              <a:rPr lang="en-US" dirty="0" err="1"/>
              <a:t>onSuccess</a:t>
            </a:r>
            <a:r>
              <a:rPr lang="en-US" dirty="0"/>
              <a:t> function as well.</a:t>
            </a:r>
          </a:p>
        </p:txBody>
      </p:sp>
    </p:spTree>
    <p:extLst>
      <p:ext uri="{BB962C8B-B14F-4D97-AF65-F5344CB8AC3E}">
        <p14:creationId xmlns:p14="http://schemas.microsoft.com/office/powerpoint/2010/main" val="78622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2EB28-0330-F896-7436-EEC36896D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useMutation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EC5CB-B104-83AB-2D39-7A9EB30B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updateMutation</a:t>
            </a:r>
            <a:r>
              <a:rPr lang="en-US" dirty="0"/>
              <a:t> = </a:t>
            </a:r>
            <a:r>
              <a:rPr lang="en-US" dirty="0" err="1"/>
              <a:t>useMutation</a:t>
            </a:r>
            <a:r>
              <a:rPr lang="en-US" dirty="0"/>
              <a:t>({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mutationFn</a:t>
            </a:r>
            <a:r>
              <a:rPr lang="en-US" dirty="0"/>
              <a:t>: ({ id, name, score }) =&gt;   //</a:t>
            </a:r>
            <a:r>
              <a:rPr lang="en-US" dirty="0">
                <a:solidFill>
                  <a:srgbClr val="FF0000"/>
                </a:solidFill>
              </a:rPr>
              <a:t>parameters to the function</a:t>
            </a:r>
            <a:r>
              <a:rPr lang="en-US" dirty="0"/>
              <a:t> fetch('http://wardpi.cs.uwyo.edu:3000/</a:t>
            </a:r>
            <a:r>
              <a:rPr lang="en-US" dirty="0" err="1"/>
              <a:t>api</a:t>
            </a:r>
            <a:r>
              <a:rPr lang="en-US" dirty="0"/>
              <a:t>/scores/' + id, {</a:t>
            </a:r>
          </a:p>
          <a:p>
            <a:pPr marL="0" indent="0">
              <a:buNone/>
            </a:pPr>
            <a:r>
              <a:rPr lang="en-US" dirty="0"/>
              <a:t>      method: 'PUT',</a:t>
            </a:r>
          </a:p>
          <a:p>
            <a:pPr marL="0" indent="0">
              <a:buNone/>
            </a:pPr>
            <a:r>
              <a:rPr lang="en-US" dirty="0"/>
              <a:t>      headers: {        "Content-Type": "application/x-www-form-</a:t>
            </a:r>
            <a:r>
              <a:rPr lang="en-US" dirty="0" err="1"/>
              <a:t>urlencoded</a:t>
            </a:r>
            <a:r>
              <a:rPr lang="en-US" dirty="0"/>
              <a:t>",      },</a:t>
            </a:r>
          </a:p>
          <a:p>
            <a:pPr marL="0" indent="0">
              <a:buNone/>
            </a:pPr>
            <a:r>
              <a:rPr lang="en-US" dirty="0"/>
              <a:t>      body: new </a:t>
            </a:r>
            <a:r>
              <a:rPr lang="en-US" dirty="0" err="1"/>
              <a:t>URLSearchParams</a:t>
            </a:r>
            <a:r>
              <a:rPr lang="en-US" dirty="0"/>
              <a:t>({ name: name, score: score }),</a:t>
            </a:r>
          </a:p>
          <a:p>
            <a:pPr marL="0" indent="0">
              <a:buNone/>
            </a:pPr>
            <a:r>
              <a:rPr lang="en-US" dirty="0"/>
              <a:t>    }),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onSuccess</a:t>
            </a:r>
            <a:r>
              <a:rPr lang="en-US" dirty="0"/>
              <a:t>: () =&gt; {</a:t>
            </a:r>
          </a:p>
          <a:p>
            <a:pPr marL="0" indent="0">
              <a:buNone/>
            </a:pPr>
            <a:r>
              <a:rPr lang="en-US" dirty="0"/>
              <a:t>      alert('Data updated successfully!');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queryClient.invalidateQueries</a:t>
            </a:r>
            <a:r>
              <a:rPr lang="en-US" dirty="0"/>
              <a:t>({ </a:t>
            </a:r>
            <a:r>
              <a:rPr lang="en-US" dirty="0" err="1"/>
              <a:t>queryKey</a:t>
            </a:r>
            <a:r>
              <a:rPr lang="en-US" dirty="0"/>
              <a:t>: ['</a:t>
            </a:r>
            <a:r>
              <a:rPr lang="en-US" dirty="0" err="1"/>
              <a:t>repoData</a:t>
            </a:r>
            <a:r>
              <a:rPr lang="en-US" dirty="0"/>
              <a:t>'] });  </a:t>
            </a:r>
            <a:r>
              <a:rPr lang="en-US" dirty="0">
                <a:solidFill>
                  <a:srgbClr val="FF0000"/>
                </a:solidFill>
              </a:rPr>
              <a:t>//trigger an invalidation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});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786157-363F-3869-7368-B7632B8F73F8}"/>
              </a:ext>
            </a:extLst>
          </p:cNvPr>
          <p:cNvSpPr txBox="1"/>
          <p:nvPr/>
        </p:nvSpPr>
        <p:spPr>
          <a:xfrm>
            <a:off x="1916934" y="5569545"/>
            <a:ext cx="9191683" cy="9233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calling it:</a:t>
            </a:r>
          </a:p>
          <a:p>
            <a:r>
              <a:rPr lang="en-US" dirty="0" err="1"/>
              <a:t>updateMutation.mutate</a:t>
            </a:r>
            <a:r>
              <a:rPr lang="en-US" dirty="0"/>
              <a:t>({ id: formData.id, name: formData.name, score: </a:t>
            </a:r>
            <a:r>
              <a:rPr lang="en-US" dirty="0" err="1"/>
              <a:t>formData.score</a:t>
            </a:r>
            <a:r>
              <a:rPr lang="en-US" dirty="0"/>
              <a:t> });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8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https://react.dev/</a:t>
            </a:r>
            <a:endParaRPr lang="en-US" dirty="0"/>
          </a:p>
          <a:p>
            <a:r>
              <a:rPr lang="en-US" dirty="0">
                <a:hlinkClick r:id="rId3"/>
              </a:rPr>
              <a:t>https://react.dev/learn</a:t>
            </a:r>
            <a:endParaRPr lang="en-US" dirty="0"/>
          </a:p>
          <a:p>
            <a:r>
              <a:rPr lang="en-US" dirty="0">
                <a:hlinkClick r:id="rId4"/>
              </a:rPr>
              <a:t>https://www.w3schools.com/react/react_jsx.asp</a:t>
            </a:r>
            <a:r>
              <a:rPr lang="en-US" dirty="0"/>
              <a:t>  </a:t>
            </a:r>
          </a:p>
          <a:p>
            <a:r>
              <a:rPr lang="en-US" dirty="0">
                <a:hlinkClick r:id="rId5"/>
              </a:rPr>
              <a:t>https://react.dev/reference/react-dom/components</a:t>
            </a:r>
            <a:endParaRPr lang="en-US" dirty="0"/>
          </a:p>
          <a:p>
            <a:r>
              <a:rPr lang="en-US" dirty="0">
                <a:hlinkClick r:id="rId6"/>
              </a:rPr>
              <a:t>https://axios-http.com/docs/intro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https://developer.mozilla.org/en-US/docs/Web/API/Fetch_API/Using_Fetch</a:t>
            </a:r>
            <a:r>
              <a:rPr lang="en-US" dirty="0"/>
              <a:t> </a:t>
            </a:r>
          </a:p>
          <a:p>
            <a:r>
              <a:rPr lang="en-US" dirty="0">
                <a:hlinkClick r:id="rId8"/>
              </a:rPr>
              <a:t>https://tanstack.com/query/latest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example code:</a:t>
            </a:r>
          </a:p>
          <a:p>
            <a:pPr lvl="1"/>
            <a:r>
              <a:rPr lang="en-US" dirty="0">
                <a:hlinkClick r:id="rId9"/>
              </a:rPr>
              <a:t>https://github.com/JimSeker/nodejs/tree/main/react3</a:t>
            </a: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26A6-2C2F-5664-34A8-8C83124DC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ReactJS and networking.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1E66F-317B-3A62-916A-7D4691D33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React itself doesn't have any built-in networking library.</a:t>
            </a:r>
          </a:p>
          <a:p>
            <a:pPr lvl="1"/>
            <a:r>
              <a:rPr lang="en-US" dirty="0"/>
              <a:t>instead use JavaScript's,  Fetch API</a:t>
            </a:r>
          </a:p>
          <a:p>
            <a:pPr lvl="2"/>
            <a:r>
              <a:rPr lang="en-US" dirty="0"/>
              <a:t>it's built-in the browser (in NodeJS we had install a package).  </a:t>
            </a:r>
          </a:p>
          <a:p>
            <a:pPr lvl="3"/>
            <a:r>
              <a:rPr lang="en-US" dirty="0"/>
              <a:t>uses a Promise, then response via .then()  and .catch  (or async/await syntax)</a:t>
            </a:r>
          </a:p>
          <a:p>
            <a:pPr lvl="1"/>
            <a:r>
              <a:rPr lang="en-US" dirty="0"/>
              <a:t>Use a 3</a:t>
            </a:r>
            <a:r>
              <a:rPr lang="en-US" baseline="30000" dirty="0"/>
              <a:t>rd</a:t>
            </a:r>
            <a:r>
              <a:rPr lang="en-US" dirty="0"/>
              <a:t> party package such Axios</a:t>
            </a:r>
          </a:p>
          <a:p>
            <a:pPr lvl="2"/>
            <a:r>
              <a:rPr lang="en-US" dirty="0"/>
              <a:t>A very popular third-party library that provides enhanced features over the native fetch API, such as automatic JSON data transformation, better error handling, and request/response interception. </a:t>
            </a:r>
          </a:p>
          <a:p>
            <a:pPr lvl="2"/>
            <a:r>
              <a:rPr lang="en-US" dirty="0"/>
              <a:t>It can be installed via npm (npm install </a:t>
            </a:r>
            <a:r>
              <a:rPr lang="en-US" dirty="0" err="1"/>
              <a:t>axios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Building React (from scratch with </a:t>
            </a:r>
            <a:r>
              <a:rPr lang="en-US" dirty="0" err="1"/>
              <a:t>vite</a:t>
            </a:r>
            <a:r>
              <a:rPr lang="en-US" dirty="0"/>
              <a:t>) </a:t>
            </a:r>
          </a:p>
          <a:p>
            <a:pPr lvl="2"/>
            <a:r>
              <a:rPr lang="en-US" dirty="0"/>
              <a:t>recommends for backends and </a:t>
            </a:r>
            <a:r>
              <a:rPr lang="en-US" dirty="0" err="1"/>
              <a:t>ReST</a:t>
            </a:r>
            <a:r>
              <a:rPr lang="en-US" dirty="0"/>
              <a:t> Api use </a:t>
            </a:r>
          </a:p>
          <a:p>
            <a:pPr lvl="2"/>
            <a:r>
              <a:rPr lang="en-US" dirty="0" err="1"/>
              <a:t>TanStack</a:t>
            </a:r>
            <a:r>
              <a:rPr lang="en-US" dirty="0"/>
              <a:t> Query, SWR, or RTK Query.</a:t>
            </a:r>
          </a:p>
        </p:txBody>
      </p:sp>
    </p:spTree>
    <p:extLst>
      <p:ext uri="{BB962C8B-B14F-4D97-AF65-F5344CB8AC3E}">
        <p14:creationId xmlns:p14="http://schemas.microsoft.com/office/powerpoint/2010/main" val="402575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9FA97-D3AD-8A0B-1E6D-D31DEB0BD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B2549-A4B3-802F-DC38-532B6A64C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Fetch a built-in function for </a:t>
            </a:r>
            <a:r>
              <a:rPr lang="en-US" dirty="0" err="1"/>
              <a:t>javaScript</a:t>
            </a:r>
            <a:r>
              <a:rPr lang="en-US" dirty="0"/>
              <a:t> in the browser.</a:t>
            </a:r>
          </a:p>
          <a:p>
            <a:pPr lvl="1"/>
            <a:r>
              <a:rPr lang="en-US" dirty="0"/>
              <a:t>fetch("</a:t>
            </a:r>
            <a:r>
              <a:rPr lang="en-US" dirty="0" err="1"/>
              <a:t>someURL</a:t>
            </a:r>
            <a:r>
              <a:rPr lang="en-US" dirty="0"/>
              <a:t>", { optional configuration}   </a:t>
            </a:r>
          </a:p>
          <a:p>
            <a:pPr lvl="1"/>
            <a:r>
              <a:rPr lang="en-US" dirty="0"/>
              <a:t>fetch is an async task, </a:t>
            </a:r>
          </a:p>
          <a:p>
            <a:pPr lvl="2"/>
            <a:r>
              <a:rPr lang="en-US" dirty="0"/>
              <a:t>Either use await</a:t>
            </a:r>
          </a:p>
          <a:p>
            <a:pPr lvl="2"/>
            <a:r>
              <a:rPr lang="en-US" dirty="0"/>
              <a:t>OR use .then  … .catch methods to handle when it comes back.</a:t>
            </a:r>
          </a:p>
          <a:p>
            <a:r>
              <a:rPr lang="en-US" dirty="0"/>
              <a:t>configurations</a:t>
            </a:r>
          </a:p>
          <a:p>
            <a:pPr lvl="1"/>
            <a:r>
              <a:rPr lang="en-US" dirty="0"/>
              <a:t>method:  'PUT', 'GET', 'POST', 'DELETE', (all the verbs).  if left off, GET is default</a:t>
            </a:r>
          </a:p>
          <a:p>
            <a:pPr lvl="1"/>
            <a:r>
              <a:rPr lang="en-US" dirty="0"/>
              <a:t>the body: is used for everything body info, (so not normally get), but the rest of the verbs may have a body section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D65DF-E726-2D23-C674-D6D165645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Fetch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D3455-44A0-A83E-DC92-9E702B5D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fetch with a body with PUT method</a:t>
            </a:r>
          </a:p>
          <a:p>
            <a:pPr marL="914400" lvl="2" indent="0">
              <a:buNone/>
            </a:pPr>
            <a:r>
              <a:rPr lang="en-US" dirty="0"/>
              <a:t>fetch('http://wardpi.cs.uwyo.edu:3000/</a:t>
            </a:r>
            <a:r>
              <a:rPr lang="en-US" dirty="0" err="1"/>
              <a:t>api</a:t>
            </a:r>
            <a:r>
              <a:rPr lang="en-US" dirty="0"/>
              <a:t>/scores/' + id, {</a:t>
            </a:r>
          </a:p>
          <a:p>
            <a:pPr marL="914400" lvl="2" indent="0">
              <a:buNone/>
            </a:pPr>
            <a:r>
              <a:rPr lang="en-US" dirty="0"/>
              <a:t>            method: 'PUT',</a:t>
            </a:r>
          </a:p>
          <a:p>
            <a:pPr marL="914400" lvl="2" indent="0">
              <a:buNone/>
            </a:pPr>
            <a:r>
              <a:rPr lang="en-US" dirty="0"/>
              <a:t>            headers: {  "Content-Type": "application/x-www-form-</a:t>
            </a:r>
            <a:r>
              <a:rPr lang="en-US" dirty="0" err="1"/>
              <a:t>urlencoded</a:t>
            </a:r>
            <a:r>
              <a:rPr lang="en-US" dirty="0"/>
              <a:t>",    },</a:t>
            </a:r>
          </a:p>
          <a:p>
            <a:pPr marL="914400" lvl="2" indent="0">
              <a:buNone/>
            </a:pPr>
            <a:r>
              <a:rPr lang="en-US" dirty="0"/>
              <a:t>            body: new </a:t>
            </a:r>
            <a:r>
              <a:rPr lang="en-US" dirty="0" err="1"/>
              <a:t>URLSearchParams</a:t>
            </a:r>
            <a:r>
              <a:rPr lang="en-US" dirty="0"/>
              <a:t>({ name: name, score: score }),</a:t>
            </a:r>
          </a:p>
          <a:p>
            <a:pPr marL="914400" lvl="2" indent="0">
              <a:buNone/>
            </a:pPr>
            <a:r>
              <a:rPr lang="en-US" dirty="0"/>
              <a:t>        }). then …</a:t>
            </a:r>
          </a:p>
          <a:p>
            <a:r>
              <a:rPr lang="en-US" dirty="0"/>
              <a:t>fetch with a POST</a:t>
            </a:r>
          </a:p>
          <a:p>
            <a:pPr marL="914400" lvl="2" indent="0">
              <a:buNone/>
            </a:pPr>
            <a:r>
              <a:rPr lang="en-US" dirty="0"/>
              <a:t>const response = await fetch("https://example.org/post", {</a:t>
            </a:r>
          </a:p>
          <a:p>
            <a:pPr marL="914400" lvl="2" indent="0">
              <a:buNone/>
            </a:pPr>
            <a:r>
              <a:rPr lang="en-US" dirty="0"/>
              <a:t>  method: "POST",</a:t>
            </a:r>
          </a:p>
          <a:p>
            <a:pPr marL="914400" lvl="2" indent="0">
              <a:buNone/>
            </a:pPr>
            <a:r>
              <a:rPr lang="en-US" dirty="0"/>
              <a:t> headers: {'Content-Type': 'application/</a:t>
            </a:r>
            <a:r>
              <a:rPr lang="en-US" dirty="0" err="1"/>
              <a:t>json</a:t>
            </a:r>
            <a:r>
              <a:rPr lang="en-US" dirty="0"/>
              <a:t>',},</a:t>
            </a:r>
          </a:p>
          <a:p>
            <a:pPr marL="914400" lvl="2" indent="0">
              <a:buNone/>
            </a:pPr>
            <a:r>
              <a:rPr lang="en-US" dirty="0"/>
              <a:t>  body: </a:t>
            </a:r>
            <a:r>
              <a:rPr lang="en-US" dirty="0" err="1"/>
              <a:t>JSON.stringify</a:t>
            </a:r>
            <a:r>
              <a:rPr lang="en-US" dirty="0"/>
              <a:t>({ username: "example" }),</a:t>
            </a:r>
          </a:p>
          <a:p>
            <a:pPr marL="914400" lvl="2" indent="0">
              <a:buNone/>
            </a:pPr>
            <a:r>
              <a:rPr lang="en-US" dirty="0"/>
              <a:t>});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6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4186A-341A-645D-A89C-3A1A47F03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8A677-3309-B454-E5DB-A2B5A153D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 looked this one before, but  syntax wise</a:t>
            </a:r>
          </a:p>
          <a:p>
            <a:pPr lvl="1"/>
            <a:r>
              <a:rPr lang="en-US" dirty="0"/>
              <a:t>again, await or then … .catch</a:t>
            </a:r>
          </a:p>
          <a:p>
            <a:pPr lvl="1"/>
            <a:r>
              <a:rPr lang="en-US" dirty="0"/>
              <a:t> const response = await </a:t>
            </a:r>
            <a:r>
              <a:rPr lang="en-US" dirty="0" err="1"/>
              <a:t>axios.get</a:t>
            </a:r>
            <a:r>
              <a:rPr lang="en-US" dirty="0"/>
              <a:t>('https://api.example.com/data');</a:t>
            </a:r>
          </a:p>
          <a:p>
            <a:pPr lvl="1"/>
            <a:r>
              <a:rPr lang="en-US" dirty="0" err="1"/>
              <a:t>axios.post</a:t>
            </a:r>
            <a:r>
              <a:rPr lang="en-US" dirty="0"/>
              <a:t>('http://localhost:3000/</a:t>
            </a:r>
            <a:r>
              <a:rPr lang="en-US" dirty="0" err="1"/>
              <a:t>api</a:t>
            </a:r>
            <a:r>
              <a:rPr lang="en-US" dirty="0"/>
              <a:t>/scores', {name: 'test4', score: '100'}).then</a:t>
            </a:r>
          </a:p>
          <a:p>
            <a:r>
              <a:rPr lang="en-US" dirty="0"/>
              <a:t>where it can be get, post, put, delete, etc.</a:t>
            </a:r>
          </a:p>
          <a:p>
            <a:r>
              <a:rPr lang="en-US" dirty="0"/>
              <a:t>It can use configuration method as well</a:t>
            </a:r>
          </a:p>
          <a:p>
            <a:pPr marL="457200" lvl="1" indent="0">
              <a:buNone/>
            </a:pPr>
            <a:r>
              <a:rPr lang="en-US" dirty="0" err="1"/>
              <a:t>axios</a:t>
            </a:r>
            <a:r>
              <a:rPr lang="en-US" dirty="0"/>
              <a:t>({</a:t>
            </a:r>
          </a:p>
          <a:p>
            <a:pPr marL="457200" lvl="1" indent="0">
              <a:buNone/>
            </a:pPr>
            <a:r>
              <a:rPr lang="en-US" dirty="0"/>
              <a:t>  method: "post",</a:t>
            </a:r>
          </a:p>
          <a:p>
            <a:pPr marL="457200" lvl="1" indent="0">
              <a:buNone/>
            </a:pPr>
            <a:r>
              <a:rPr lang="en-US" dirty="0"/>
              <a:t>  url: "/user/12345",</a:t>
            </a:r>
          </a:p>
          <a:p>
            <a:pPr marL="457200" lvl="1" indent="0">
              <a:buNone/>
            </a:pPr>
            <a:r>
              <a:rPr lang="en-US" dirty="0"/>
              <a:t>  data: {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firstName</a:t>
            </a:r>
            <a:r>
              <a:rPr lang="en-US" dirty="0"/>
              <a:t>: "Fred",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err="1"/>
              <a:t>lastName</a:t>
            </a:r>
            <a:r>
              <a:rPr lang="en-US" dirty="0"/>
              <a:t>: "Flintstone",</a:t>
            </a:r>
          </a:p>
          <a:p>
            <a:pPr marL="457200" lvl="1" indent="0">
              <a:buNone/>
            </a:pPr>
            <a:r>
              <a:rPr lang="en-US" dirty="0"/>
              <a:t>  },</a:t>
            </a:r>
          </a:p>
          <a:p>
            <a:pPr marL="457200" lvl="1" indent="0">
              <a:buNone/>
            </a:pPr>
            <a:r>
              <a:rPr lang="en-US" dirty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2313926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01769-1612-F8A0-109C-EA4CCB922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TanStack</a:t>
            </a:r>
            <a:r>
              <a:rPr lang="en-US" dirty="0"/>
              <a:t> 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10680-61BC-5396-41D3-7E76C5CC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no means a complete guide, more of quick start guide.</a:t>
            </a:r>
          </a:p>
          <a:p>
            <a:r>
              <a:rPr lang="en-US" dirty="0"/>
              <a:t>what it can do, </a:t>
            </a:r>
          </a:p>
          <a:p>
            <a:pPr lvl="1"/>
            <a:r>
              <a:rPr lang="en-US" dirty="0"/>
              <a:t>make requests for data and </a:t>
            </a:r>
            <a:r>
              <a:rPr lang="en-US" dirty="0" err="1"/>
              <a:t>rerender</a:t>
            </a:r>
            <a:r>
              <a:rPr lang="en-US" dirty="0"/>
              <a:t> when needed</a:t>
            </a:r>
          </a:p>
          <a:p>
            <a:pPr lvl="1"/>
            <a:r>
              <a:rPr lang="en-US" dirty="0"/>
              <a:t>update when "out of date" and know when data is "out of date"</a:t>
            </a:r>
          </a:p>
          <a:p>
            <a:pPr lvl="1"/>
            <a:r>
              <a:rPr lang="en-US" dirty="0"/>
              <a:t>With zero-config out of the box </a:t>
            </a:r>
            <a:r>
              <a:rPr lang="en-US" dirty="0" err="1"/>
              <a:t>api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err="1"/>
              <a:t>npm</a:t>
            </a:r>
            <a:r>
              <a:rPr lang="en-US" dirty="0"/>
              <a:t> install @tanstack/react-query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99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B99D1-A6AC-D0A2-DB3E-255516C7A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TanStack</a:t>
            </a:r>
            <a:r>
              <a:rPr lang="en-US" dirty="0"/>
              <a:t> Query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0BBF-3D77-B4E3-40D4-6E80E789D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primary methods</a:t>
            </a:r>
          </a:p>
          <a:p>
            <a:pPr lvl="1"/>
            <a:r>
              <a:rPr lang="en-US" dirty="0"/>
              <a:t>Queries</a:t>
            </a:r>
          </a:p>
          <a:p>
            <a:pPr lvl="1"/>
            <a:r>
              <a:rPr lang="en-US" dirty="0"/>
              <a:t>Mutations</a:t>
            </a:r>
          </a:p>
          <a:p>
            <a:pPr lvl="1"/>
            <a:r>
              <a:rPr lang="en-US" dirty="0"/>
              <a:t>Query Invalidation</a:t>
            </a:r>
          </a:p>
          <a:p>
            <a:r>
              <a:rPr lang="en-US" dirty="0"/>
              <a:t>code wise first thing:</a:t>
            </a:r>
          </a:p>
          <a:p>
            <a:pPr marL="0" indent="0">
              <a:buNone/>
            </a:pPr>
            <a:r>
              <a:rPr lang="en-US" dirty="0"/>
              <a:t>import {  </a:t>
            </a:r>
            <a:r>
              <a:rPr lang="en-US" dirty="0" err="1"/>
              <a:t>useQuery</a:t>
            </a:r>
            <a:r>
              <a:rPr lang="en-US" dirty="0"/>
              <a:t>,  </a:t>
            </a:r>
            <a:r>
              <a:rPr lang="en-US" dirty="0" err="1"/>
              <a:t>useMutation</a:t>
            </a:r>
            <a:r>
              <a:rPr lang="en-US" dirty="0"/>
              <a:t>,  </a:t>
            </a:r>
            <a:r>
              <a:rPr lang="en-US" dirty="0" err="1"/>
              <a:t>useQueryClient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QueryClient</a:t>
            </a:r>
            <a:r>
              <a:rPr lang="en-US" dirty="0"/>
              <a:t>,  </a:t>
            </a:r>
            <a:r>
              <a:rPr lang="en-US" dirty="0" err="1"/>
              <a:t>QueryClientProvider</a:t>
            </a:r>
            <a:r>
              <a:rPr lang="en-US" dirty="0"/>
              <a:t>, } from '@</a:t>
            </a:r>
            <a:r>
              <a:rPr lang="en-US" dirty="0" err="1"/>
              <a:t>tanstack</a:t>
            </a:r>
            <a:r>
              <a:rPr lang="en-US" dirty="0"/>
              <a:t>/react-query'</a:t>
            </a:r>
          </a:p>
          <a:p>
            <a:r>
              <a:rPr lang="en-US" dirty="0"/>
              <a:t>create the client</a:t>
            </a:r>
          </a:p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queryClient</a:t>
            </a:r>
            <a:r>
              <a:rPr lang="en-US" dirty="0"/>
              <a:t> = new </a:t>
            </a:r>
            <a:r>
              <a:rPr lang="en-US" dirty="0" err="1"/>
              <a:t>QueryClient</a:t>
            </a:r>
            <a:r>
              <a:rPr lang="en-US" dirty="0"/>
              <a:t>();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455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98BA1-8F8E-ED6E-682B-BA15851FB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react-query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8C1CD-3169-4DB2-D00E-51D2F0865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components that need to use the query and more importantly the same data, need to be within the </a:t>
            </a:r>
            <a:r>
              <a:rPr lang="en-US" dirty="0" err="1"/>
              <a:t>queryprovider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queryClient</a:t>
            </a:r>
            <a:r>
              <a:rPr lang="en-US" dirty="0"/>
              <a:t> = new </a:t>
            </a:r>
            <a:r>
              <a:rPr lang="en-US" dirty="0" err="1"/>
              <a:t>QueryClient</a:t>
            </a:r>
            <a:r>
              <a:rPr lang="en-US" dirty="0"/>
              <a:t>();</a:t>
            </a:r>
          </a:p>
          <a:p>
            <a:r>
              <a:rPr lang="en-US" dirty="0"/>
              <a:t> Then use the query Provider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QueryClientProvider</a:t>
            </a:r>
            <a:r>
              <a:rPr lang="en-US" dirty="0"/>
              <a:t> client={</a:t>
            </a:r>
            <a:r>
              <a:rPr lang="en-US" dirty="0" err="1"/>
              <a:t>queryClient</a:t>
            </a:r>
            <a:r>
              <a:rPr lang="en-US" dirty="0"/>
              <a:t>}&gt;</a:t>
            </a:r>
          </a:p>
          <a:p>
            <a:pPr marL="0" indent="0">
              <a:buNone/>
            </a:pPr>
            <a:r>
              <a:rPr lang="en-US" dirty="0"/>
              <a:t>  … components</a:t>
            </a:r>
          </a:p>
          <a:p>
            <a:pPr marL="0" indent="0">
              <a:buNone/>
            </a:pPr>
            <a:r>
              <a:rPr lang="en-US" dirty="0"/>
              <a:t>&lt;/</a:t>
            </a:r>
            <a:r>
              <a:rPr lang="en-US" dirty="0" err="1"/>
              <a:t>QueryClientProvider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563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BD038-7E04-747B-4B09-3310039C1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useQuery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247DF-9A25-138B-A60F-FC1123520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UseQuery</a:t>
            </a:r>
            <a:r>
              <a:rPr lang="en-US" dirty="0"/>
              <a:t> lets you make a request for data. </a:t>
            </a:r>
          </a:p>
          <a:p>
            <a:r>
              <a:rPr lang="en-US" dirty="0"/>
              <a:t>It takes normally 2 arguments, </a:t>
            </a:r>
            <a:r>
              <a:rPr lang="en-US" dirty="0" err="1"/>
              <a:t>queryKey</a:t>
            </a:r>
            <a:r>
              <a:rPr lang="en-US" dirty="0"/>
              <a:t>:   and </a:t>
            </a:r>
            <a:r>
              <a:rPr lang="en-US" dirty="0" err="1"/>
              <a:t>queryFn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The Key is which data (needed for </a:t>
            </a:r>
            <a:r>
              <a:rPr lang="en-US" dirty="0" err="1"/>
              <a:t>requery</a:t>
            </a:r>
            <a:r>
              <a:rPr lang="en-US" dirty="0"/>
              <a:t> and query invalidation)</a:t>
            </a:r>
          </a:p>
          <a:p>
            <a:pPr lvl="1"/>
            <a:r>
              <a:rPr lang="en-US" dirty="0" err="1"/>
              <a:t>queryFn</a:t>
            </a:r>
            <a:r>
              <a:rPr lang="en-US" dirty="0"/>
              <a:t>: is the function to make the query.</a:t>
            </a:r>
          </a:p>
          <a:p>
            <a:r>
              <a:rPr lang="en-US" dirty="0"/>
              <a:t>It returns 3 variables.</a:t>
            </a:r>
          </a:p>
          <a:p>
            <a:pPr lvl="1"/>
            <a:r>
              <a:rPr lang="en-US" dirty="0" err="1"/>
              <a:t>IsPending</a:t>
            </a:r>
            <a:r>
              <a:rPr lang="en-US" dirty="0"/>
              <a:t>, error, data</a:t>
            </a:r>
          </a:p>
          <a:p>
            <a:pPr lvl="2"/>
            <a:r>
              <a:rPr lang="en-US" dirty="0" err="1"/>
              <a:t>IsPending</a:t>
            </a:r>
            <a:r>
              <a:rPr lang="en-US" dirty="0"/>
              <a:t>   if true, the query is still running.</a:t>
            </a:r>
          </a:p>
          <a:p>
            <a:pPr lvl="2"/>
            <a:r>
              <a:rPr lang="en-US" dirty="0"/>
              <a:t>error  if true, an error was returned</a:t>
            </a:r>
          </a:p>
          <a:p>
            <a:pPr lvl="2"/>
            <a:r>
              <a:rPr lang="en-US" dirty="0"/>
              <a:t>data  the query succeeded.  data is the resulting data.</a:t>
            </a:r>
          </a:p>
        </p:txBody>
      </p:sp>
    </p:spTree>
    <p:extLst>
      <p:ext uri="{BB962C8B-B14F-4D97-AF65-F5344CB8AC3E}">
        <p14:creationId xmlns:p14="http://schemas.microsoft.com/office/powerpoint/2010/main" val="3871756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2976</TotalTime>
  <Words>1193</Words>
  <Application>Microsoft Office PowerPoint</Application>
  <PresentationFormat>Widescreen</PresentationFormat>
  <Paragraphs>137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Tahoma</vt:lpstr>
      <vt:lpstr>Office Theme</vt:lpstr>
      <vt:lpstr>React</vt:lpstr>
      <vt:lpstr>ReactJS and networking.</vt:lpstr>
      <vt:lpstr>Fetch</vt:lpstr>
      <vt:lpstr>Fetch examples</vt:lpstr>
      <vt:lpstr>Axios</vt:lpstr>
      <vt:lpstr>TanStack Query</vt:lpstr>
      <vt:lpstr>TanStack Query (2)</vt:lpstr>
      <vt:lpstr>Using react-query</vt:lpstr>
      <vt:lpstr>useQuery</vt:lpstr>
      <vt:lpstr>useQuery   Example code</vt:lpstr>
      <vt:lpstr>queryClient</vt:lpstr>
      <vt:lpstr>useMutation</vt:lpstr>
      <vt:lpstr>useMutation example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6</cp:revision>
  <dcterms:created xsi:type="dcterms:W3CDTF">2026-02-03T21:14:52Z</dcterms:created>
  <dcterms:modified xsi:type="dcterms:W3CDTF">2026-02-18T18:16:24Z</dcterms:modified>
</cp:coreProperties>
</file>