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4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293" r:id="rId16"/>
    <p:sldId id="25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54708-59FA-6371-1A6E-CE9433739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53A469-E764-971F-9611-EBEF02268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2BEE8-A065-E767-98E6-645590B20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7431-06DF-B487-7F9C-4F5F8DB3B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5CB39-772B-9B9D-6D68-4680DC494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8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E594B-64B6-DA0D-C66C-38A6A18D8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D71F8-286D-4618-DE5A-419F19636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7A02E-0542-D285-B676-0F3362EBC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79276-A599-161A-2668-07ED4BA9F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AC18E-8EB8-11B4-1F32-8E26AF3F9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6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15DF98-B919-B4F1-18BB-ABE2BFD659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0F02AD-97E8-96C6-A303-5D3001CD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34D16-B063-53AB-D1CB-1C47477DB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FE0EA-A64F-6A38-D9FF-DD154EDA6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94FE7-2B07-C52E-2D7B-9FDF1C70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75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7943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2D0BB-5E5E-6ECC-5118-6518DB011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1D523-044F-89AB-BFC3-096458DC6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24883-2241-273F-3C84-1B7C5226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53212-C893-827E-6517-39C380B0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652E0-B09B-5A28-A8BF-DB662F18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3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FFF0C-50E8-A09F-44CB-7EA45D92C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35A12-94F2-6FD1-4DA2-0C40D6296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4EB9F-B723-F900-0FB7-2A1ECF9B1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C829-A2E8-363C-38DC-5C41AC7EB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47D2A-EE3F-0B97-E2B9-872E1F95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6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0A27B-FE53-B591-1C5B-6194C65A2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3BA6A-D350-A293-2336-538DCF896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FAF4AC-FF4A-D81C-5200-99D29A1AD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DD1B3-CF89-21DD-0333-5557157C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C9609-9462-DEF6-0301-D7250C1E1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46786-E143-7E3E-A0B2-63040AFD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4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42F03-2517-968B-1720-6C4A734DD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3B991A-594B-4401-52D6-DCE3690A2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BAEB4-8AD5-BF41-B095-80B12707A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F1D9BB-FDA4-B780-E01F-1FE279AAA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20BBA4-5E25-E106-F4F7-2984CDCDF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754A85-9391-6E87-4A0A-8550A8E8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FEBD2A-C5BB-6FC8-3E62-BA01F22D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10AEB5-3BBC-CB8B-78DD-3B10A261D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4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284BD-7EE0-6C6E-D40D-C8A29C7F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170969-761E-7E9F-5CA7-D7645123B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32CE48-28DF-7431-A4FB-18AAB3F4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88AE76-7FCD-8AEB-620A-CB8FB6E9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5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DEB6A2-D1EA-E140-EE1F-6B75AC79C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DBF76B-4E4B-DF22-7254-620789F89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41303A-6027-E483-761B-93ED3723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7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E82F-9A82-D9AE-448C-098B84678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94B62-657F-232C-24D6-34594D197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E843A-610F-FDA9-CFE7-1401830AA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40C4C-2A61-A3C8-A4A2-7AFB9AAD2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A81DA-938C-5233-45A7-EB8420420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67312-CA1E-9A33-EFEB-61A125B2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52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49F6D-7980-58A4-9C03-9FD20BE5C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858F1C-8B20-F837-8CCA-BCABFCDE7B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5ACCA0-9C6F-DA57-D49B-160E08B74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EA591-3465-071A-2162-D01849803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6D69F-B994-ACD1-9905-DB4A56A4D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FD77B-2C6C-FCC3-BBF0-950BF05AC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53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8E16E-3845-4382-A63F-FFC140C5E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74C6E-AEBE-DFF1-D1BF-942D42D84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0A375-6321-3FC8-B6E1-D4503B40C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B296C9-6900-41AC-995B-6AB918333AC1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5175B-A9D8-0398-855A-ABAEB5A04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1EA15-3FF8-F827-F693-548858E86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44D4CE-13DD-4A8A-A058-5C02E513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0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.dev/learn" TargetMode="External"/><Relationship Id="rId2" Type="http://schemas.openxmlformats.org/officeDocument/2006/relationships/hyperlink" Target="https://react.dev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github.com/JimSeker/nodejs/tree/main/react4" TargetMode="External"/><Relationship Id="rId5" Type="http://schemas.openxmlformats.org/officeDocument/2006/relationships/hyperlink" Target="https://react.dev/reference/react-dom/components" TargetMode="External"/><Relationship Id="rId4" Type="http://schemas.openxmlformats.org/officeDocument/2006/relationships/hyperlink" Target="https://www.w3schools.com/react/react_jsx.asp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host:2301/about" TargetMode="External"/><Relationship Id="rId2" Type="http://schemas.openxmlformats.org/officeDocument/2006/relationships/hyperlink" Target="http://host:230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AB7A2-1919-F31C-4798-95F677A690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8618E-A7A6-A3C6-3631-0B057F167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Router and routing.</a:t>
            </a:r>
          </a:p>
        </p:txBody>
      </p:sp>
    </p:spTree>
    <p:extLst>
      <p:ext uri="{BB962C8B-B14F-4D97-AF65-F5344CB8AC3E}">
        <p14:creationId xmlns:p14="http://schemas.microsoft.com/office/powerpoint/2010/main" val="387918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DBC37-7E4B-3A55-5B6E-645921A6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EEA99-BF87-1CD9-F7A3-107022D77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Passing parameters</a:t>
            </a:r>
          </a:p>
          <a:p>
            <a:pPr marL="0" indent="0">
              <a:buNone/>
            </a:pPr>
            <a:r>
              <a:rPr lang="en-US" dirty="0"/>
              <a:t> &lt;</a:t>
            </a:r>
            <a:r>
              <a:rPr lang="en-US" dirty="0" err="1"/>
              <a:t>NavLink</a:t>
            </a:r>
            <a:r>
              <a:rPr lang="en-US" dirty="0"/>
              <a:t> to="/user/42"&gt;Go to user with URL param&lt;/</a:t>
            </a:r>
            <a:r>
              <a:rPr lang="en-US" dirty="0" err="1"/>
              <a:t>NavLink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NavLink</a:t>
            </a:r>
            <a:r>
              <a:rPr lang="en-US" dirty="0"/>
              <a:t> to="/product"&gt;Go to products without ID&lt;/</a:t>
            </a:r>
            <a:r>
              <a:rPr lang="en-US" dirty="0" err="1"/>
              <a:t>NavLink</a:t>
            </a:r>
            <a:r>
              <a:rPr lang="en-US" dirty="0"/>
              <a:t>&gt;            &lt;</a:t>
            </a:r>
            <a:r>
              <a:rPr lang="en-US" dirty="0" err="1"/>
              <a:t>NavLink</a:t>
            </a:r>
            <a:r>
              <a:rPr lang="en-US" dirty="0"/>
              <a:t> to="/product/123"&gt;Go to product with ID&lt;/</a:t>
            </a:r>
            <a:r>
              <a:rPr lang="en-US" dirty="0" err="1"/>
              <a:t>NavLink</a:t>
            </a:r>
            <a:r>
              <a:rPr lang="en-US" dirty="0"/>
              <a:t>&gt;</a:t>
            </a:r>
          </a:p>
          <a:p>
            <a:r>
              <a:rPr lang="en-US" dirty="0"/>
              <a:t>set the router to pick it up first</a:t>
            </a:r>
          </a:p>
          <a:p>
            <a:pPr marL="0" indent="0">
              <a:buNone/>
            </a:pPr>
            <a:r>
              <a:rPr lang="en-US" dirty="0"/>
              <a:t>&lt;Route path="/user/:id" element={&lt;</a:t>
            </a:r>
            <a:r>
              <a:rPr lang="en-US" dirty="0" err="1"/>
              <a:t>UserProfile</a:t>
            </a:r>
            <a:r>
              <a:rPr lang="en-US" dirty="0"/>
              <a:t> /&gt;} /&gt;</a:t>
            </a:r>
          </a:p>
          <a:p>
            <a:pPr marL="0" indent="0">
              <a:buNone/>
            </a:pPr>
            <a:r>
              <a:rPr lang="en-US" dirty="0"/>
              <a:t>&lt;Route path="/product/</a:t>
            </a:r>
            <a:r>
              <a:rPr lang="en-US" dirty="0">
                <a:solidFill>
                  <a:srgbClr val="FF0000"/>
                </a:solidFill>
              </a:rPr>
              <a:t>:id?</a:t>
            </a:r>
            <a:r>
              <a:rPr lang="en-US" dirty="0"/>
              <a:t>" element={&lt;Products /&gt;} /&gt;</a:t>
            </a:r>
          </a:p>
          <a:p>
            <a:pPr lvl="1"/>
            <a:r>
              <a:rPr lang="en-US" dirty="0"/>
              <a:t>the ? allows to value to NOT be there and still work.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A24E2-EC65-4C1D-6036-30BD8B809A36}"/>
              </a:ext>
            </a:extLst>
          </p:cNvPr>
          <p:cNvSpPr txBox="1"/>
          <p:nvPr/>
        </p:nvSpPr>
        <p:spPr>
          <a:xfrm>
            <a:off x="1484523" y="5853797"/>
            <a:ext cx="73950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See react4  </a:t>
            </a:r>
            <a:r>
              <a:rPr lang="en-US" dirty="0" err="1"/>
              <a:t>routedatademo</a:t>
            </a:r>
            <a:r>
              <a:rPr lang="en-US" dirty="0"/>
              <a:t> </a:t>
            </a:r>
            <a:r>
              <a:rPr lang="en-US"/>
              <a:t>for these.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2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6FE7B-1834-5C70-998A-93E96152A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in component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9FC22-32CB-1C79-6C3D-9EBB5F38B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useParams</a:t>
            </a:r>
            <a:r>
              <a:rPr lang="en-US" dirty="0"/>
              <a:t> allows the component to pull out the parameters.</a:t>
            </a:r>
          </a:p>
          <a:p>
            <a:pPr marL="0" indent="0">
              <a:buNone/>
            </a:pPr>
            <a:r>
              <a:rPr lang="en-US" dirty="0"/>
              <a:t>unction Products() {</a:t>
            </a:r>
          </a:p>
          <a:p>
            <a:pPr marL="0" indent="0">
              <a:buNone/>
            </a:pPr>
            <a:r>
              <a:rPr lang="en-US" dirty="0"/>
              <a:t>    const { id } = </a:t>
            </a:r>
            <a:r>
              <a:rPr lang="en-US" dirty="0" err="1"/>
              <a:t>useParams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if (!id) {  //no </a:t>
            </a:r>
            <a:r>
              <a:rPr lang="en-US" dirty="0" err="1"/>
              <a:t>pameter</a:t>
            </a:r>
            <a:r>
              <a:rPr lang="en-US" dirty="0"/>
              <a:t>, so use must want all the products.</a:t>
            </a:r>
          </a:p>
          <a:p>
            <a:pPr marL="0" indent="0">
              <a:buNone/>
            </a:pPr>
            <a:r>
              <a:rPr lang="en-US" dirty="0"/>
              <a:t>        return &lt;h1&gt;All Products&lt;/h1&gt;;</a:t>
            </a:r>
          </a:p>
          <a:p>
            <a:pPr marL="0" indent="0">
              <a:buNone/>
            </a:pPr>
            <a:r>
              <a:rPr lang="en-US" dirty="0"/>
              <a:t>    } //there is parameters, so they one product.</a:t>
            </a:r>
          </a:p>
          <a:p>
            <a:pPr marL="0" indent="0">
              <a:buNone/>
            </a:pPr>
            <a:r>
              <a:rPr lang="en-US" dirty="0"/>
              <a:t>    return &lt;h1&gt;Product {id}&lt;/h1&gt;;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44299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56D5C-2845-E311-5707-309CC3CDD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"state" variables.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B629-02A9-CED2-FD29-06E573163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say "state", but really these are post variables.  There nothing extra in the route.  </a:t>
            </a:r>
          </a:p>
          <a:p>
            <a:r>
              <a:rPr lang="en-US" dirty="0"/>
              <a:t>example route:</a:t>
            </a:r>
          </a:p>
          <a:p>
            <a:pPr marL="0" indent="0">
              <a:buNone/>
            </a:pPr>
            <a:r>
              <a:rPr lang="en-US" sz="2400" dirty="0"/>
              <a:t>&lt;Route path='/order-confirmation' element={&lt; </a:t>
            </a:r>
            <a:r>
              <a:rPr lang="en-US" sz="2400" dirty="0" err="1"/>
              <a:t>OrderConfirmation</a:t>
            </a:r>
            <a:r>
              <a:rPr lang="en-US" sz="2400" dirty="0"/>
              <a:t> /&gt;} /&gt;</a:t>
            </a:r>
          </a:p>
          <a:p>
            <a:r>
              <a:rPr lang="en-US" dirty="0"/>
              <a:t>To call the route with the information in say button.  Don't forgot   it must be in a &lt;router&gt;  … &lt;/router&gt;  and declare navigate too.</a:t>
            </a:r>
          </a:p>
          <a:p>
            <a:pPr marL="0" indent="0">
              <a:buNone/>
            </a:pPr>
            <a:r>
              <a:rPr lang="en-US" dirty="0"/>
              <a:t> &lt;button  </a:t>
            </a:r>
            <a:r>
              <a:rPr lang="en-US" dirty="0" err="1"/>
              <a:t>onClick</a:t>
            </a:r>
            <a:r>
              <a:rPr lang="en-US" dirty="0"/>
              <a:t>={() =&gt; {  navigate('/order-confirmation', { </a:t>
            </a:r>
          </a:p>
          <a:p>
            <a:pPr marL="0" indent="0">
              <a:buNone/>
            </a:pPr>
            <a:r>
              <a:rPr lang="en-US" dirty="0"/>
              <a:t>             </a:t>
            </a:r>
            <a:r>
              <a:rPr lang="en-US" dirty="0">
                <a:solidFill>
                  <a:srgbClr val="FF0000"/>
                </a:solidFill>
              </a:rPr>
              <a:t>state: { </a:t>
            </a:r>
            <a:r>
              <a:rPr lang="en-US" dirty="0" err="1">
                <a:solidFill>
                  <a:srgbClr val="FF0000"/>
                </a:solidFill>
              </a:rPr>
              <a:t>orderId</a:t>
            </a:r>
            <a:r>
              <a:rPr lang="en-US" dirty="0">
                <a:solidFill>
                  <a:srgbClr val="FF0000"/>
                </a:solidFill>
              </a:rPr>
              <a:t>: 12345, total: 99.99 } </a:t>
            </a:r>
            <a:r>
              <a:rPr lang="en-US" dirty="0"/>
              <a:t>});</a:t>
            </a:r>
          </a:p>
          <a:p>
            <a:pPr marL="0" indent="0">
              <a:buNone/>
            </a:pPr>
            <a:r>
              <a:rPr lang="en-US" dirty="0"/>
              <a:t>        }}&gt;Go to order confirmation with state. &lt;/button&gt;</a:t>
            </a:r>
          </a:p>
        </p:txBody>
      </p:sp>
    </p:spTree>
    <p:extLst>
      <p:ext uri="{BB962C8B-B14F-4D97-AF65-F5344CB8AC3E}">
        <p14:creationId xmlns:p14="http://schemas.microsoft.com/office/powerpoint/2010/main" val="2244284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93BFC-7897-5B76-48A7-5A02E31B6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 "state" variables.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DFE2B-5A01-D9D1-B211-2DAD1F9E5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receiving component, you need </a:t>
            </a:r>
            <a:r>
              <a:rPr lang="en-US" dirty="0" err="1"/>
              <a:t>useLocation</a:t>
            </a:r>
            <a:r>
              <a:rPr lang="en-US" dirty="0"/>
              <a:t>() to get the information.</a:t>
            </a:r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OrderConfirmation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const location = </a:t>
            </a:r>
            <a:r>
              <a:rPr lang="en-US" dirty="0" err="1"/>
              <a:t>useLocation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const navigate = </a:t>
            </a:r>
            <a:r>
              <a:rPr lang="en-US" dirty="0" err="1"/>
              <a:t>useNavigate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const { </a:t>
            </a:r>
            <a:r>
              <a:rPr lang="en-US" dirty="0" err="1"/>
              <a:t>orderId</a:t>
            </a:r>
            <a:r>
              <a:rPr lang="en-US" dirty="0"/>
              <a:t>, total } = </a:t>
            </a:r>
            <a:r>
              <a:rPr lang="en-US" dirty="0" err="1"/>
              <a:t>location.state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return (        &lt;div&gt;</a:t>
            </a:r>
          </a:p>
          <a:p>
            <a:pPr marL="0" indent="0">
              <a:buNone/>
            </a:pPr>
            <a:r>
              <a:rPr lang="en-US" dirty="0"/>
              <a:t>            &lt;h1&gt;Order Confirmed&lt;/h1&gt;</a:t>
            </a:r>
          </a:p>
          <a:p>
            <a:pPr marL="0" indent="0">
              <a:buNone/>
            </a:pPr>
            <a:r>
              <a:rPr lang="en-US" dirty="0"/>
              <a:t>            &lt;p&gt;Order ID: {</a:t>
            </a:r>
            <a:r>
              <a:rPr lang="en-US" dirty="0" err="1"/>
              <a:t>orderId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          &lt;p&gt;Total: ${total}&lt;/p&gt;</a:t>
            </a:r>
          </a:p>
          <a:p>
            <a:pPr marL="0" indent="0">
              <a:buNone/>
            </a:pPr>
            <a:r>
              <a:rPr lang="en-US" dirty="0"/>
              <a:t>            &lt;button </a:t>
            </a:r>
            <a:r>
              <a:rPr lang="en-US" dirty="0" err="1"/>
              <a:t>onClick</a:t>
            </a:r>
            <a:r>
              <a:rPr lang="en-US" dirty="0"/>
              <a:t>={() =&gt; navigate(-1)}&gt;Go Back&lt;/button&gt;</a:t>
            </a:r>
          </a:p>
          <a:p>
            <a:pPr marL="0" indent="0">
              <a:buNone/>
            </a:pPr>
            <a:r>
              <a:rPr lang="en-US" dirty="0"/>
              <a:t>        &lt;/div&gt;    );}</a:t>
            </a:r>
          </a:p>
        </p:txBody>
      </p:sp>
    </p:spTree>
    <p:extLst>
      <p:ext uri="{BB962C8B-B14F-4D97-AF65-F5344CB8AC3E}">
        <p14:creationId xmlns:p14="http://schemas.microsoft.com/office/powerpoint/2010/main" val="1469309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EFD86-432F-9B7D-0080-A1502185A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4C827-3836-BF0B-3C01-8F5B6F929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get more complex, but this lecture was to get you a taste.</a:t>
            </a:r>
          </a:p>
          <a:p>
            <a:endParaRPr lang="en-US" dirty="0"/>
          </a:p>
          <a:p>
            <a:r>
              <a:rPr lang="en-US" dirty="0"/>
              <a:t>And mostly that would be 2 different SPA talking to each other maybe?  or some kind of </a:t>
            </a:r>
            <a:r>
              <a:rPr lang="en-US" dirty="0" err="1"/>
              <a:t>api</a:t>
            </a:r>
            <a:r>
              <a:rPr lang="en-US"/>
              <a:t> call?  </a:t>
            </a:r>
            <a:endParaRPr lang="en-US" dirty="0"/>
          </a:p>
          <a:p>
            <a:pPr lvl="1"/>
            <a:r>
              <a:rPr lang="en-US" dirty="0"/>
              <a:t>Otherwise, you can all of this in Single Page App just as easily and state and variable are all included.</a:t>
            </a:r>
          </a:p>
        </p:txBody>
      </p:sp>
    </p:spTree>
    <p:extLst>
      <p:ext uri="{BB962C8B-B14F-4D97-AF65-F5344CB8AC3E}">
        <p14:creationId xmlns:p14="http://schemas.microsoft.com/office/powerpoint/2010/main" val="1829461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https://react.dev/</a:t>
            </a:r>
            <a:endParaRPr lang="en-US" dirty="0"/>
          </a:p>
          <a:p>
            <a:r>
              <a:rPr lang="en-US" dirty="0">
                <a:hlinkClick r:id="rId3"/>
              </a:rPr>
              <a:t>https://react.dev/learn</a:t>
            </a:r>
            <a:endParaRPr lang="en-US" dirty="0"/>
          </a:p>
          <a:p>
            <a:r>
              <a:rPr lang="en-US" dirty="0">
                <a:hlinkClick r:id="rId4"/>
              </a:rPr>
              <a:t>https://www.w3schools.com/react/react_jsx.asp</a:t>
            </a:r>
            <a:r>
              <a:rPr lang="en-US" dirty="0"/>
              <a:t>  </a:t>
            </a:r>
          </a:p>
          <a:p>
            <a:r>
              <a:rPr lang="en-US" dirty="0">
                <a:hlinkClick r:id="rId5"/>
              </a:rPr>
              <a:t>https://react.dev/reference/react-dom/components</a:t>
            </a:r>
            <a:endParaRPr lang="en-US" dirty="0"/>
          </a:p>
          <a:p>
            <a:endParaRPr lang="en-US" dirty="0"/>
          </a:p>
          <a:p>
            <a:r>
              <a:rPr lang="en-US" dirty="0"/>
              <a:t>example code:</a:t>
            </a:r>
          </a:p>
          <a:p>
            <a:pPr lvl="1"/>
            <a:r>
              <a:rPr lang="en-US">
                <a:hlinkClick r:id="rId6"/>
              </a:rPr>
              <a:t>https://github.com/JimSeker/nodejs/tree/main/react4</a:t>
            </a:r>
            <a:r>
              <a:rPr lang="en-US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F3289-2325-2A28-79E4-7B35E34F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E6A7E-67AD-4707-0905-A3180668F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 have only looked at ReactJS as SPA</a:t>
            </a:r>
          </a:p>
          <a:p>
            <a:pPr lvl="1"/>
            <a:r>
              <a:rPr lang="en-US" dirty="0"/>
              <a:t>Single Page Application</a:t>
            </a:r>
          </a:p>
          <a:p>
            <a:pPr lvl="1"/>
            <a:endParaRPr lang="en-US" dirty="0"/>
          </a:p>
          <a:p>
            <a:r>
              <a:rPr lang="en-US" dirty="0"/>
              <a:t>With Routing, the application looks and acts far more like a "traditional" web page.</a:t>
            </a:r>
          </a:p>
          <a:p>
            <a:pPr lvl="1"/>
            <a:r>
              <a:rPr lang="en-US" dirty="0">
                <a:hlinkClick r:id="rId2"/>
              </a:rPr>
              <a:t>http://host:2301/</a:t>
            </a:r>
            <a:r>
              <a:rPr lang="en-US" dirty="0"/>
              <a:t>  or </a:t>
            </a:r>
            <a:r>
              <a:rPr lang="en-US" dirty="0">
                <a:hlinkClick r:id="rId3"/>
              </a:rPr>
              <a:t>http://host:2301/about</a:t>
            </a:r>
            <a:r>
              <a:rPr lang="en-US" dirty="0"/>
              <a:t> are both access points to your ReactJS app.</a:t>
            </a:r>
          </a:p>
        </p:txBody>
      </p:sp>
    </p:spTree>
    <p:extLst>
      <p:ext uri="{BB962C8B-B14F-4D97-AF65-F5344CB8AC3E}">
        <p14:creationId xmlns:p14="http://schemas.microsoft.com/office/powerpoint/2010/main" val="1005732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426A6-2C2F-5664-34A8-8C83124DC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React-router vs react-router-</a:t>
            </a:r>
            <a:r>
              <a:rPr lang="en-US" dirty="0" err="1"/>
              <a:t>dom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1E66F-317B-3A62-916A-7D4691D33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React-router is core and provided basic and fundamental routing functions.  But is also rarely used in web apps.</a:t>
            </a:r>
          </a:p>
          <a:p>
            <a:pPr lvl="1"/>
            <a:r>
              <a:rPr lang="en-US" dirty="0"/>
              <a:t>react-router-native (react native) and react-router-</a:t>
            </a:r>
            <a:r>
              <a:rPr lang="en-US" dirty="0" err="1"/>
              <a:t>dom</a:t>
            </a:r>
            <a:r>
              <a:rPr lang="en-US" dirty="0"/>
              <a:t> (web apps)</a:t>
            </a:r>
          </a:p>
          <a:p>
            <a:r>
              <a:rPr lang="en-US" dirty="0"/>
              <a:t>React-router-</a:t>
            </a:r>
            <a:r>
              <a:rPr lang="en-US" dirty="0" err="1"/>
              <a:t>dom</a:t>
            </a:r>
            <a:r>
              <a:rPr lang="en-US" dirty="0"/>
              <a:t> is the official routing library for React web apps.</a:t>
            </a:r>
          </a:p>
          <a:p>
            <a:pPr lvl="1"/>
            <a:r>
              <a:rPr lang="en-US" dirty="0"/>
              <a:t>provides </a:t>
            </a:r>
            <a:r>
              <a:rPr lang="en-US" dirty="0" err="1"/>
              <a:t>BrowerRouter</a:t>
            </a:r>
            <a:r>
              <a:rPr lang="en-US" dirty="0"/>
              <a:t>, </a:t>
            </a:r>
            <a:r>
              <a:rPr lang="en-US" dirty="0" err="1"/>
              <a:t>hashRouter</a:t>
            </a:r>
            <a:r>
              <a:rPr lang="en-US" dirty="0"/>
              <a:t>, link, </a:t>
            </a:r>
            <a:r>
              <a:rPr lang="en-US" dirty="0" err="1"/>
              <a:t>NavLink</a:t>
            </a:r>
            <a:r>
              <a:rPr lang="en-US" dirty="0"/>
              <a:t> and hooks like </a:t>
            </a:r>
            <a:r>
              <a:rPr lang="en-US" dirty="0" err="1"/>
              <a:t>useNavigate</a:t>
            </a:r>
            <a:r>
              <a:rPr lang="en-US" dirty="0"/>
              <a:t>, </a:t>
            </a:r>
            <a:r>
              <a:rPr lang="en-US" dirty="0" err="1"/>
              <a:t>useParams</a:t>
            </a:r>
            <a:r>
              <a:rPr lang="en-US" dirty="0"/>
              <a:t>, and </a:t>
            </a:r>
            <a:r>
              <a:rPr lang="en-US" dirty="0" err="1"/>
              <a:t>useLocation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to use </a:t>
            </a:r>
            <a:r>
              <a:rPr lang="en-US" dirty="0" err="1"/>
              <a:t>npm</a:t>
            </a:r>
            <a:r>
              <a:rPr lang="en-US" dirty="0"/>
              <a:t> install react-router-</a:t>
            </a:r>
            <a:r>
              <a:rPr lang="en-US" dirty="0" err="1"/>
              <a:t>dom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 note, as v7  react-router and react-router-</a:t>
            </a:r>
            <a:r>
              <a:rPr lang="en-US" dirty="0" err="1"/>
              <a:t>dom</a:t>
            </a:r>
            <a:r>
              <a:rPr lang="en-US" dirty="0"/>
              <a:t> are the same package.</a:t>
            </a:r>
          </a:p>
          <a:p>
            <a:pPr lvl="1"/>
            <a:r>
              <a:rPr lang="en-US" dirty="0"/>
              <a:t>-</a:t>
            </a:r>
            <a:r>
              <a:rPr lang="en-US" dirty="0" err="1"/>
              <a:t>dom</a:t>
            </a:r>
            <a:r>
              <a:rPr lang="en-US" dirty="0"/>
              <a:t> is full backward compatible to version 6</a:t>
            </a:r>
          </a:p>
          <a:p>
            <a:pPr lvl="1"/>
            <a:r>
              <a:rPr lang="en-US" dirty="0"/>
              <a:t>use either for web apps</a:t>
            </a:r>
          </a:p>
          <a:p>
            <a:pPr lvl="1"/>
            <a:r>
              <a:rPr lang="en-US" dirty="0"/>
              <a:t>most LLMs are using v6.1 react-router-</a:t>
            </a:r>
            <a:r>
              <a:rPr lang="en-US" dirty="0" err="1"/>
              <a:t>dom</a:t>
            </a:r>
            <a:r>
              <a:rPr lang="en-US" dirty="0"/>
              <a:t> instead of v7. (as of </a:t>
            </a:r>
            <a:r>
              <a:rPr lang="en-US" dirty="0" err="1"/>
              <a:t>feb</a:t>
            </a:r>
            <a:r>
              <a:rPr lang="en-US" dirty="0"/>
              <a:t> 2026).</a:t>
            </a:r>
          </a:p>
        </p:txBody>
      </p:sp>
    </p:spTree>
    <p:extLst>
      <p:ext uri="{BB962C8B-B14F-4D97-AF65-F5344CB8AC3E}">
        <p14:creationId xmlns:p14="http://schemas.microsoft.com/office/powerpoint/2010/main" val="4025751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E5CF-FF2D-F694-F0BA-6AFC73281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ACCB6-68FE-6BB9-BE1D-11113851B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very simplified idea. </a:t>
            </a:r>
          </a:p>
          <a:p>
            <a:pPr lvl="1"/>
            <a:r>
              <a:rPr lang="en-US" dirty="0"/>
              <a:t>put some routes into a router object.  The </a:t>
            </a:r>
            <a:r>
              <a:rPr lang="en-US" dirty="0" err="1"/>
              <a:t>reactJS</a:t>
            </a:r>
            <a:r>
              <a:rPr lang="en-US" dirty="0"/>
              <a:t> app then understands what components are to use drawn from different routes.  </a:t>
            </a:r>
            <a:r>
              <a:rPr lang="en-US" dirty="0" err="1"/>
              <a:t>ie</a:t>
            </a:r>
            <a:r>
              <a:rPr lang="en-US" dirty="0"/>
              <a:t> /  or /about would display different pages as you would expect.</a:t>
            </a:r>
          </a:p>
          <a:p>
            <a:r>
              <a:rPr lang="en-US" dirty="0" err="1"/>
              <a:t>BrowserRouter</a:t>
            </a:r>
            <a:r>
              <a:rPr lang="en-US" dirty="0"/>
              <a:t> is older and very simple version of a router</a:t>
            </a:r>
          </a:p>
          <a:p>
            <a:r>
              <a:rPr lang="en-US" dirty="0" err="1"/>
              <a:t>CreateBrowserRouter</a:t>
            </a:r>
            <a:r>
              <a:rPr lang="en-US" dirty="0"/>
              <a:t> is a newer version is more procedural in its implementation and more flexible as well.</a:t>
            </a:r>
          </a:p>
          <a:p>
            <a:pPr lvl="1"/>
            <a:r>
              <a:rPr lang="en-US" dirty="0"/>
              <a:t>Both use  &lt;Route …&gt;, with a path and element to display.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07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5C6B-755D-D616-90CE-790A64107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BrowserRouter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8B23F-322B-D1F9-E2E3-450C460DD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217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import { </a:t>
            </a:r>
            <a:r>
              <a:rPr lang="en-US" dirty="0" err="1"/>
              <a:t>BrowserRouter</a:t>
            </a:r>
            <a:r>
              <a:rPr lang="en-US" dirty="0"/>
              <a:t>, Routes, Route } from 'react-router-</a:t>
            </a:r>
            <a:r>
              <a:rPr lang="en-US" dirty="0" err="1"/>
              <a:t>dom</a:t>
            </a:r>
            <a:r>
              <a:rPr lang="en-US" dirty="0"/>
              <a:t>'</a:t>
            </a:r>
          </a:p>
          <a:p>
            <a:pPr marL="0" indent="0">
              <a:buNone/>
            </a:pPr>
            <a:r>
              <a:rPr lang="en-US" dirty="0"/>
              <a:t> &lt;</a:t>
            </a:r>
            <a:r>
              <a:rPr lang="en-US" dirty="0" err="1"/>
              <a:t>BrowserRouter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      {* other components you need in the router.*}</a:t>
            </a:r>
          </a:p>
          <a:p>
            <a:pPr marL="0" indent="0">
              <a:buNone/>
            </a:pPr>
            <a:r>
              <a:rPr lang="en-US" dirty="0"/>
              <a:t>      &lt;Routes&gt;</a:t>
            </a:r>
          </a:p>
          <a:p>
            <a:pPr marL="0" indent="0">
              <a:buNone/>
            </a:pPr>
            <a:r>
              <a:rPr lang="en-US" dirty="0"/>
              <a:t>        &lt;Route </a:t>
            </a:r>
            <a:r>
              <a:rPr lang="en-US" dirty="0">
                <a:solidFill>
                  <a:srgbClr val="0070C0"/>
                </a:solidFill>
              </a:rPr>
              <a:t>path='/'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element={&lt; Home /&gt;} </a:t>
            </a:r>
            <a:r>
              <a:rPr lang="en-US" dirty="0"/>
              <a:t>/&gt;</a:t>
            </a:r>
          </a:p>
          <a:p>
            <a:pPr marL="0" indent="0">
              <a:buNone/>
            </a:pPr>
            <a:r>
              <a:rPr lang="en-US" dirty="0"/>
              <a:t>        &lt;Route </a:t>
            </a:r>
            <a:r>
              <a:rPr lang="en-US" dirty="0">
                <a:solidFill>
                  <a:srgbClr val="0070C0"/>
                </a:solidFill>
              </a:rPr>
              <a:t>path='/products'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element={&lt; Products /&gt;} </a:t>
            </a:r>
            <a:r>
              <a:rPr lang="en-US" dirty="0"/>
              <a:t>/&gt;</a:t>
            </a:r>
          </a:p>
          <a:p>
            <a:pPr marL="0" indent="0">
              <a:buNone/>
            </a:pPr>
            <a:r>
              <a:rPr lang="en-US" dirty="0"/>
              <a:t>        &lt;Route </a:t>
            </a:r>
            <a:r>
              <a:rPr lang="en-US" dirty="0">
                <a:solidFill>
                  <a:srgbClr val="0070C0"/>
                </a:solidFill>
              </a:rPr>
              <a:t>path='/contact'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element={&lt; Contact /&gt;} </a:t>
            </a:r>
            <a:r>
              <a:rPr lang="en-US" dirty="0"/>
              <a:t>/&gt;</a:t>
            </a:r>
          </a:p>
          <a:p>
            <a:pPr marL="0" indent="0">
              <a:buNone/>
            </a:pPr>
            <a:r>
              <a:rPr lang="en-US" dirty="0"/>
              <a:t>        &lt;Route </a:t>
            </a:r>
            <a:r>
              <a:rPr lang="en-US" dirty="0">
                <a:solidFill>
                  <a:srgbClr val="0070C0"/>
                </a:solidFill>
              </a:rPr>
              <a:t>path='/about'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element={&lt; About /&gt;} </a:t>
            </a:r>
            <a:r>
              <a:rPr lang="en-US" dirty="0"/>
              <a:t>/&gt;</a:t>
            </a:r>
          </a:p>
          <a:p>
            <a:pPr marL="0" indent="0">
              <a:buNone/>
            </a:pPr>
            <a:r>
              <a:rPr lang="en-US" dirty="0"/>
              <a:t>        &lt;Route </a:t>
            </a:r>
            <a:r>
              <a:rPr lang="en-US" dirty="0">
                <a:solidFill>
                  <a:srgbClr val="0070C0"/>
                </a:solidFill>
              </a:rPr>
              <a:t>path='*'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element={&lt;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NotFound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/&gt;}</a:t>
            </a:r>
            <a:r>
              <a:rPr lang="en-US" dirty="0"/>
              <a:t> /&gt;</a:t>
            </a:r>
          </a:p>
          <a:p>
            <a:pPr marL="0" indent="0">
              <a:buNone/>
            </a:pPr>
            <a:r>
              <a:rPr lang="en-US" dirty="0"/>
              <a:t>      &lt;/Routes&gt;</a:t>
            </a:r>
          </a:p>
          <a:p>
            <a:pPr marL="0" indent="0">
              <a:buNone/>
            </a:pPr>
            <a:r>
              <a:rPr lang="en-US" dirty="0"/>
              <a:t>    &lt;/</a:t>
            </a:r>
            <a:r>
              <a:rPr lang="en-US" dirty="0" err="1"/>
              <a:t>BrowserRouter</a:t>
            </a:r>
            <a:r>
              <a:rPr lang="en-US" dirty="0"/>
              <a:t>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821E6B-ACC4-56FD-C5A3-191C36B1CB07}"/>
              </a:ext>
            </a:extLst>
          </p:cNvPr>
          <p:cNvSpPr txBox="1"/>
          <p:nvPr/>
        </p:nvSpPr>
        <p:spPr>
          <a:xfrm>
            <a:off x="2104222" y="6367749"/>
            <a:ext cx="881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That's really it, your app now understands routes.  / is different from /contact and /about</a:t>
            </a:r>
          </a:p>
        </p:txBody>
      </p:sp>
    </p:spTree>
    <p:extLst>
      <p:ext uri="{BB962C8B-B14F-4D97-AF65-F5344CB8AC3E}">
        <p14:creationId xmlns:p14="http://schemas.microsoft.com/office/powerpoint/2010/main" val="1783189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2FC1B-C73D-DD6F-E5F2-4392D34ED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and </a:t>
            </a:r>
            <a:r>
              <a:rPr lang="en-US" dirty="0" err="1"/>
              <a:t>NavLink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F1141-189D-8C0B-4A5B-AFBFA91FB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call any links within your own app, you would use Link or </a:t>
            </a:r>
            <a:r>
              <a:rPr lang="en-US" dirty="0" err="1"/>
              <a:t>NavLink</a:t>
            </a:r>
            <a:endParaRPr lang="en-US" dirty="0"/>
          </a:p>
          <a:p>
            <a:pPr lvl="1"/>
            <a:r>
              <a:rPr lang="en-US" dirty="0"/>
              <a:t>Both work the same, but </a:t>
            </a:r>
            <a:r>
              <a:rPr lang="en-US" dirty="0" err="1"/>
              <a:t>NavLink</a:t>
            </a:r>
            <a:r>
              <a:rPr lang="en-US" dirty="0"/>
              <a:t> Active=true, which you can use in CSS to change styling.  or use </a:t>
            </a:r>
            <a:r>
              <a:rPr lang="en-US" dirty="0" err="1"/>
              <a:t>isActive</a:t>
            </a:r>
            <a:r>
              <a:rPr lang="en-US" dirty="0"/>
              <a:t> parameter.  likely to highlight which "page" you are on.</a:t>
            </a:r>
          </a:p>
          <a:p>
            <a:r>
              <a:rPr lang="en-US" dirty="0"/>
              <a:t>&lt;</a:t>
            </a:r>
            <a:r>
              <a:rPr lang="en-US" dirty="0" err="1"/>
              <a:t>NavLink</a:t>
            </a:r>
            <a:r>
              <a:rPr lang="en-US" dirty="0"/>
              <a:t> to='/'&gt;Home&lt;/</a:t>
            </a:r>
            <a:r>
              <a:rPr lang="en-US" dirty="0" err="1"/>
              <a:t>NavLink</a:t>
            </a:r>
            <a:r>
              <a:rPr lang="en-US" dirty="0"/>
              <a:t>&gt;</a:t>
            </a:r>
          </a:p>
          <a:p>
            <a:r>
              <a:rPr lang="en-US" dirty="0"/>
              <a:t>&lt;Link to='/products'&gt;Products&lt;/</a:t>
            </a:r>
            <a:r>
              <a:rPr lang="en-US" dirty="0" err="1"/>
              <a:t>NavLink</a:t>
            </a:r>
            <a:r>
              <a:rPr lang="en-US" dirty="0"/>
              <a:t>&gt;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16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DE6F1-ADC6-672E-EE18-9510D1E39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useNavigate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05E72-1684-2FD3-E57C-3576BDF4D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 from react-router-</a:t>
            </a:r>
            <a:r>
              <a:rPr lang="en-US" dirty="0" err="1"/>
              <a:t>dom</a:t>
            </a:r>
            <a:endParaRPr lang="en-US" dirty="0"/>
          </a:p>
          <a:p>
            <a:pPr lvl="1"/>
            <a:r>
              <a:rPr lang="en-US" dirty="0"/>
              <a:t>Most be in a component inside the &lt;…router&gt;  &lt;/…router&gt; </a:t>
            </a:r>
          </a:p>
          <a:p>
            <a:r>
              <a:rPr lang="en-US" dirty="0"/>
              <a:t>you can use it navigate inside </a:t>
            </a:r>
            <a:r>
              <a:rPr lang="en-US" dirty="0" err="1"/>
              <a:t>onClick</a:t>
            </a:r>
            <a:r>
              <a:rPr lang="en-US" dirty="0"/>
              <a:t> and other methods</a:t>
            </a:r>
          </a:p>
          <a:p>
            <a:pPr marL="0" indent="0">
              <a:buNone/>
            </a:pPr>
            <a:r>
              <a:rPr lang="en-US" dirty="0"/>
              <a:t>const navigate = </a:t>
            </a:r>
            <a:r>
              <a:rPr lang="en-US" dirty="0" err="1"/>
              <a:t>useNavigate</a:t>
            </a:r>
            <a:r>
              <a:rPr lang="en-US" dirty="0"/>
              <a:t>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={() =&gt; navigate('/about')}&gt;To About!&lt;/button&gt;</a:t>
            </a:r>
          </a:p>
          <a:p>
            <a:r>
              <a:rPr lang="en-US" dirty="0"/>
              <a:t>it also understands history, so you use to go back too (if allowed)</a:t>
            </a:r>
          </a:p>
          <a:p>
            <a:pPr marL="0" indent="0">
              <a:buNone/>
            </a:pPr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={() =&gt; navigate(-1)}&gt;go back&lt;/button&gt;  //back 1 page.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77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40763-C0B0-F1A0-9692-40ED52699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CreateBrowserRouter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C1234-71DC-B14D-6FEF-9E0978384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New version of the </a:t>
            </a:r>
            <a:r>
              <a:rPr lang="en-US" dirty="0" err="1"/>
              <a:t>BrowserRouter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const router = </a:t>
            </a:r>
            <a:r>
              <a:rPr lang="en-US" dirty="0" err="1"/>
              <a:t>createBrowserRouter</a:t>
            </a:r>
            <a:r>
              <a:rPr lang="en-US" dirty="0"/>
              <a:t>(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createRoutesFromElements</a:t>
            </a:r>
            <a:r>
              <a:rPr lang="en-US" dirty="0"/>
              <a:t>(            &lt;&gt;</a:t>
            </a:r>
          </a:p>
          <a:p>
            <a:pPr marL="0" indent="0">
              <a:buNone/>
            </a:pPr>
            <a:r>
              <a:rPr lang="en-US" dirty="0"/>
              <a:t>                &lt;Route path=</a:t>
            </a:r>
            <a:r>
              <a:rPr lang="en-US" dirty="0">
                <a:solidFill>
                  <a:srgbClr val="0070C0"/>
                </a:solidFill>
              </a:rPr>
              <a:t>'/'</a:t>
            </a:r>
            <a:r>
              <a:rPr lang="en-US" dirty="0"/>
              <a:t> element={</a:t>
            </a:r>
            <a:r>
              <a:rPr lang="en-US" dirty="0">
                <a:solidFill>
                  <a:srgbClr val="FF0000"/>
                </a:solidFill>
              </a:rPr>
              <a:t>&lt; </a:t>
            </a:r>
            <a:r>
              <a:rPr lang="en-US" dirty="0" err="1">
                <a:solidFill>
                  <a:srgbClr val="FF0000"/>
                </a:solidFill>
              </a:rPr>
              <a:t>RootLayout</a:t>
            </a:r>
            <a:r>
              <a:rPr lang="en-US" dirty="0">
                <a:solidFill>
                  <a:srgbClr val="FF0000"/>
                </a:solidFill>
              </a:rPr>
              <a:t> /&gt;</a:t>
            </a:r>
            <a:r>
              <a:rPr lang="en-US" dirty="0"/>
              <a:t>} &gt;</a:t>
            </a:r>
          </a:p>
          <a:p>
            <a:pPr marL="0" indent="0">
              <a:buNone/>
            </a:pPr>
            <a:r>
              <a:rPr lang="en-US" dirty="0"/>
              <a:t>                    &lt;Route index element={&lt; Home /&gt;} /&gt;</a:t>
            </a:r>
          </a:p>
          <a:p>
            <a:pPr marL="0" indent="0">
              <a:buNone/>
            </a:pPr>
            <a:r>
              <a:rPr lang="en-US" dirty="0"/>
              <a:t>                    &lt;Route path=</a:t>
            </a:r>
            <a:r>
              <a:rPr lang="en-US" dirty="0">
                <a:solidFill>
                  <a:srgbClr val="0070C0"/>
                </a:solidFill>
              </a:rPr>
              <a:t>'products'</a:t>
            </a:r>
            <a:r>
              <a:rPr lang="en-US" dirty="0"/>
              <a:t> element={&lt; Products /&gt;} /&gt;</a:t>
            </a:r>
          </a:p>
          <a:p>
            <a:pPr marL="0" indent="0">
              <a:buNone/>
            </a:pPr>
            <a:r>
              <a:rPr lang="en-US" dirty="0"/>
              <a:t>                    &lt;Route path=</a:t>
            </a:r>
            <a:r>
              <a:rPr lang="en-US" dirty="0">
                <a:solidFill>
                  <a:srgbClr val="0070C0"/>
                </a:solidFill>
              </a:rPr>
              <a:t>'contact'</a:t>
            </a:r>
            <a:r>
              <a:rPr lang="en-US" dirty="0"/>
              <a:t> element={&lt; Contact /&gt;} /&gt;</a:t>
            </a:r>
          </a:p>
          <a:p>
            <a:pPr marL="0" indent="0">
              <a:buNone/>
            </a:pPr>
            <a:r>
              <a:rPr lang="en-US" dirty="0"/>
              <a:t>                    &lt;Route path=</a:t>
            </a:r>
            <a:r>
              <a:rPr lang="en-US" dirty="0">
                <a:solidFill>
                  <a:srgbClr val="0070C0"/>
                </a:solidFill>
              </a:rPr>
              <a:t>'about'</a:t>
            </a:r>
            <a:r>
              <a:rPr lang="en-US" dirty="0"/>
              <a:t> element={&lt; About /&gt;} /&gt;</a:t>
            </a:r>
          </a:p>
          <a:p>
            <a:pPr marL="0" indent="0">
              <a:buNone/>
            </a:pPr>
            <a:r>
              <a:rPr lang="en-US" dirty="0"/>
              <a:t>                    &lt;Route path=</a:t>
            </a:r>
            <a:r>
              <a:rPr lang="en-US" dirty="0">
                <a:solidFill>
                  <a:srgbClr val="0070C0"/>
                </a:solidFill>
              </a:rPr>
              <a:t>'*'</a:t>
            </a:r>
            <a:r>
              <a:rPr lang="en-US" dirty="0"/>
              <a:t> element={&lt; </a:t>
            </a:r>
            <a:r>
              <a:rPr lang="en-US" dirty="0" err="1"/>
              <a:t>NotFound</a:t>
            </a:r>
            <a:r>
              <a:rPr lang="en-US" dirty="0"/>
              <a:t> /&gt;} /&gt;</a:t>
            </a:r>
          </a:p>
          <a:p>
            <a:pPr marL="0" indent="0">
              <a:buNone/>
            </a:pPr>
            <a:r>
              <a:rPr lang="en-US" dirty="0"/>
              <a:t>                &lt;/Route&gt;</a:t>
            </a:r>
          </a:p>
          <a:p>
            <a:pPr marL="0" indent="0">
              <a:buNone/>
            </a:pPr>
            <a:r>
              <a:rPr lang="en-US" dirty="0"/>
              <a:t>            &lt;/&gt;        )    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E3B0C2-DB6D-99A4-76EF-FA2D5CC4445A}"/>
              </a:ext>
            </a:extLst>
          </p:cNvPr>
          <p:cNvSpPr txBox="1"/>
          <p:nvPr/>
        </p:nvSpPr>
        <p:spPr>
          <a:xfrm>
            <a:off x="4175393" y="6026227"/>
            <a:ext cx="562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 the first route is / and the rest don't use the / then.</a:t>
            </a:r>
          </a:p>
        </p:txBody>
      </p:sp>
    </p:spTree>
    <p:extLst>
      <p:ext uri="{BB962C8B-B14F-4D97-AF65-F5344CB8AC3E}">
        <p14:creationId xmlns:p14="http://schemas.microsoft.com/office/powerpoint/2010/main" val="2083401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1B0F9-2EF1-E740-B067-D3B78DD6E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CreateBrowserRouter</a:t>
            </a:r>
            <a:r>
              <a:rPr lang="en-US" dirty="0"/>
              <a:t>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2F4D0-AC35-274E-546D-FB76B2278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return a provider for the routes</a:t>
            </a:r>
          </a:p>
          <a:p>
            <a:pPr marL="0" indent="0">
              <a:buNone/>
            </a:pPr>
            <a:r>
              <a:rPr lang="en-US" dirty="0"/>
              <a:t> return (        &lt;</a:t>
            </a:r>
            <a:r>
              <a:rPr lang="en-US" dirty="0" err="1"/>
              <a:t>RouterProvider</a:t>
            </a:r>
            <a:r>
              <a:rPr lang="en-US" dirty="0"/>
              <a:t> router={router} /&gt;    )</a:t>
            </a:r>
          </a:p>
          <a:p>
            <a:r>
              <a:rPr lang="en-US" dirty="0"/>
              <a:t>And just </a:t>
            </a:r>
            <a:r>
              <a:rPr lang="en-US" dirty="0" err="1"/>
              <a:t>BrowserRouter</a:t>
            </a:r>
            <a:r>
              <a:rPr lang="en-US" dirty="0"/>
              <a:t>, you have routes.  But we need to define </a:t>
            </a:r>
            <a:r>
              <a:rPr lang="en-US" dirty="0" err="1"/>
              <a:t>rootlayout</a:t>
            </a:r>
            <a:r>
              <a:rPr lang="en-US" dirty="0"/>
              <a:t> too</a:t>
            </a:r>
          </a:p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RootLayout</a:t>
            </a:r>
            <a:r>
              <a:rPr lang="en-US" dirty="0"/>
              <a:t> = () =&gt; {  return (    &lt;div&gt;</a:t>
            </a:r>
          </a:p>
          <a:p>
            <a:pPr marL="0" indent="0">
              <a:buNone/>
            </a:pPr>
            <a:r>
              <a:rPr lang="en-US" dirty="0"/>
              <a:t>      &lt;… other components that need to be in the router /&gt;</a:t>
            </a:r>
          </a:p>
          <a:p>
            <a:pPr marL="0" indent="0">
              <a:buNone/>
            </a:pPr>
            <a:r>
              <a:rPr lang="en-US" dirty="0"/>
              <a:t>      &lt;Outlet /&gt;  //outlet is where the defined route components show.</a:t>
            </a:r>
          </a:p>
          <a:p>
            <a:pPr marL="0" indent="0">
              <a:buNone/>
            </a:pPr>
            <a:r>
              <a:rPr lang="en-US" dirty="0"/>
              <a:t>    &lt;/div&gt;  ) 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51E0C-3698-E277-C83A-2E4B67DD3011}"/>
              </a:ext>
            </a:extLst>
          </p:cNvPr>
          <p:cNvSpPr txBox="1"/>
          <p:nvPr/>
        </p:nvSpPr>
        <p:spPr>
          <a:xfrm>
            <a:off x="2324559" y="6334699"/>
            <a:ext cx="8931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See react4  </a:t>
            </a:r>
            <a:r>
              <a:rPr lang="en-US" dirty="0" err="1"/>
              <a:t>routedemo</a:t>
            </a:r>
            <a:r>
              <a:rPr lang="en-US" dirty="0"/>
              <a:t>  </a:t>
            </a:r>
            <a:r>
              <a:rPr lang="en-US" dirty="0" err="1"/>
              <a:t>BrowserRouterDemo</a:t>
            </a:r>
            <a:r>
              <a:rPr lang="en-US" dirty="0"/>
              <a:t> or </a:t>
            </a:r>
            <a:r>
              <a:rPr lang="en-US" dirty="0" err="1"/>
              <a:t>CreateBrowerRouterDemo</a:t>
            </a:r>
            <a:r>
              <a:rPr lang="en-US" dirty="0"/>
              <a:t> components.</a:t>
            </a:r>
          </a:p>
        </p:txBody>
      </p:sp>
    </p:spTree>
    <p:extLst>
      <p:ext uri="{BB962C8B-B14F-4D97-AF65-F5344CB8AC3E}">
        <p14:creationId xmlns:p14="http://schemas.microsoft.com/office/powerpoint/2010/main" val="248841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1233</Words>
  <Application>Microsoft Office PowerPoint</Application>
  <PresentationFormat>Widescreen</PresentationFormat>
  <Paragraphs>129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Tahoma</vt:lpstr>
      <vt:lpstr>Office Theme</vt:lpstr>
      <vt:lpstr>React</vt:lpstr>
      <vt:lpstr>Routing?</vt:lpstr>
      <vt:lpstr>React-router vs react-router-dom</vt:lpstr>
      <vt:lpstr>Basics</vt:lpstr>
      <vt:lpstr>BrowserRouter</vt:lpstr>
      <vt:lpstr>Link and NavLink</vt:lpstr>
      <vt:lpstr>useNavigate</vt:lpstr>
      <vt:lpstr>CreateBrowserRouter</vt:lpstr>
      <vt:lpstr>CreateBrowserRouter (2)</vt:lpstr>
      <vt:lpstr>Route parameters</vt:lpstr>
      <vt:lpstr>parameters in component</vt:lpstr>
      <vt:lpstr>Route "state" variables.</vt:lpstr>
      <vt:lpstr>Route "state" variables. (2)</vt:lpstr>
      <vt:lpstr>finally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11</cp:revision>
  <dcterms:created xsi:type="dcterms:W3CDTF">2026-02-03T21:14:11Z</dcterms:created>
  <dcterms:modified xsi:type="dcterms:W3CDTF">2026-02-26T16:28:17Z</dcterms:modified>
</cp:coreProperties>
</file>