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9" r:id="rId5"/>
    <p:sldId id="260" r:id="rId6"/>
    <p:sldId id="261" r:id="rId7"/>
    <p:sldId id="262" r:id="rId8"/>
    <p:sldId id="263" r:id="rId9"/>
    <p:sldId id="264" r:id="rId10"/>
    <p:sldId id="258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Cosc</a:t>
            </a:r>
            <a:r>
              <a:rPr lang="en-US" dirty="0" smtClean="0"/>
              <a:t> 5/4730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Image Asset</a:t>
            </a:r>
          </a:p>
          <a:p>
            <a:r>
              <a:rPr lang="en-US" dirty="0" smtClean="0"/>
              <a:t>Vector Asset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949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Asset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53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Asset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3113" y="1600200"/>
            <a:ext cx="4197773" cy="4525963"/>
          </a:xfrm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4922" y="1600200"/>
            <a:ext cx="4810155" cy="4525963"/>
          </a:xfrm>
        </p:spPr>
      </p:pic>
    </p:spTree>
    <p:extLst>
      <p:ext uri="{BB962C8B-B14F-4D97-AF65-F5344CB8AC3E}">
        <p14:creationId xmlns:p14="http://schemas.microsoft.com/office/powerpoint/2010/main" val="1647386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Asset (2)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Depending on Icon Type, it will setup all the correct directories, replacing any files with the same name.</a:t>
            </a:r>
          </a:p>
          <a:p>
            <a:pPr lvl="1"/>
            <a:r>
              <a:rPr lang="en-US" dirty="0" smtClean="0"/>
              <a:t>Example Launcher Icons, defaults to the name </a:t>
            </a:r>
            <a:r>
              <a:rPr lang="en-US" dirty="0" err="1" smtClean="0"/>
              <a:t>ic_launcher</a:t>
            </a:r>
            <a:r>
              <a:rPr lang="en-US" dirty="0" smtClean="0"/>
              <a:t>, so it will replace the current launcher icon.</a:t>
            </a:r>
          </a:p>
          <a:p>
            <a:pPr lvl="2"/>
            <a:r>
              <a:rPr lang="en-US" dirty="0" smtClean="0"/>
              <a:t>Not 2.3.3 doesn't create round launcher icons.</a:t>
            </a:r>
          </a:p>
          <a:p>
            <a:pPr lvl="1"/>
            <a:r>
              <a:rPr lang="en-US" dirty="0" smtClean="0"/>
              <a:t>Notifications Icons, will create a set of them all the correct size, based on the API version.</a:t>
            </a:r>
          </a:p>
          <a:p>
            <a:pPr lvl="1"/>
            <a:r>
              <a:rPr lang="en-US" dirty="0" err="1" smtClean="0"/>
              <a:t>ActionBar</a:t>
            </a:r>
            <a:r>
              <a:rPr lang="en-US" dirty="0" smtClean="0"/>
              <a:t> and Tab Icons, will create icons base the themes.</a:t>
            </a:r>
          </a:p>
        </p:txBody>
      </p:sp>
    </p:spTree>
    <p:extLst>
      <p:ext uri="{BB962C8B-B14F-4D97-AF65-F5344CB8AC3E}">
        <p14:creationId xmlns:p14="http://schemas.microsoft.com/office/powerpoint/2010/main" val="3747184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Asset (3)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ActionBar</a:t>
            </a:r>
            <a:r>
              <a:rPr lang="en-US" dirty="0" smtClean="0"/>
              <a:t> and Tab Icons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9131" y="2174875"/>
            <a:ext cx="4107326" cy="395128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Notification icons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5898" y="2174875"/>
            <a:ext cx="4163441" cy="3951288"/>
          </a:xfrm>
        </p:spPr>
      </p:pic>
    </p:spTree>
    <p:extLst>
      <p:ext uri="{BB962C8B-B14F-4D97-AF65-F5344CB8AC3E}">
        <p14:creationId xmlns:p14="http://schemas.microsoft.com/office/powerpoint/2010/main" val="1184456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4243389" y="1676401"/>
            <a:ext cx="173513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0" b="1">
                <a:latin typeface="Tahoma" pitchFamily="34" charset="0"/>
              </a:rPr>
              <a:t>Q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6054725" y="2044701"/>
            <a:ext cx="173513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0" b="1">
                <a:latin typeface="Tahoma" pitchFamily="34" charset="0"/>
              </a:rPr>
              <a:t>A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334000" y="2679701"/>
            <a:ext cx="173513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0" b="1">
                <a:latin typeface="Tahoma" pitchFamily="34" charset="0"/>
              </a:rPr>
              <a:t>&amp;</a:t>
            </a:r>
            <a:endParaRPr lang="en-US" sz="15000" b="1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58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1987" grpId="0" autoUpdateAnimBg="0"/>
      <p:bldP spid="4198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Studio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makes it very easy to add new icons to your project.</a:t>
            </a:r>
          </a:p>
          <a:p>
            <a:pPr lvl="1"/>
            <a:r>
              <a:rPr lang="en-US" dirty="0" smtClean="0"/>
              <a:t>Replace the launcher icon, add notification icons, etc.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Image Asset creates PNG files for all the correct directories</a:t>
            </a:r>
          </a:p>
          <a:p>
            <a:pPr lvl="1"/>
            <a:r>
              <a:rPr lang="en-US" dirty="0" smtClean="0"/>
              <a:t>Vector Asset creates SVG files in the </a:t>
            </a:r>
            <a:r>
              <a:rPr lang="en-US" dirty="0" err="1" smtClean="0"/>
              <a:t>drawable</a:t>
            </a:r>
            <a:r>
              <a:rPr lang="en-US" dirty="0" smtClean="0"/>
              <a:t> directory.</a:t>
            </a:r>
          </a:p>
          <a:p>
            <a:pPr lvl="2"/>
            <a:r>
              <a:rPr lang="en-US" dirty="0" smtClean="0"/>
              <a:t>SVG is a scalar vector graphic format.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186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ASSET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0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Vector Graphics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Bitmap – A grid of pixels, each with its own color data</a:t>
            </a:r>
            <a:endParaRPr lang="en-US" dirty="0"/>
          </a:p>
          <a:p>
            <a:pPr lvl="1"/>
            <a:r>
              <a:rPr lang="en-US" dirty="0" smtClean="0"/>
              <a:t>Cannot be scaled or rotated cleanly</a:t>
            </a:r>
          </a:p>
          <a:p>
            <a:pPr lvl="1"/>
            <a:r>
              <a:rPr lang="en-US" dirty="0" smtClean="0"/>
              <a:t>JPG, PNG, GIF, etc.</a:t>
            </a:r>
          </a:p>
          <a:p>
            <a:r>
              <a:rPr lang="en-US" dirty="0" smtClean="0"/>
              <a:t>Vector – Path data between many connected nodes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Scales and rotates without loss of clarity</a:t>
            </a:r>
          </a:p>
          <a:p>
            <a:pPr lvl="1"/>
            <a:r>
              <a:rPr lang="en-US" dirty="0" smtClean="0"/>
              <a:t>SVG,  AI, PDF, EPS, etc.</a:t>
            </a:r>
          </a:p>
          <a:p>
            <a:r>
              <a:rPr lang="en-US" dirty="0" smtClean="0"/>
              <a:t>In the .SVG format, path data is saved as XML code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29911"/>
            <a:ext cx="4038600" cy="266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924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starting in Android 5.0 (API 21+) you can define your images as vector </a:t>
            </a:r>
            <a:r>
              <a:rPr lang="en-US" dirty="0" err="1" smtClean="0"/>
              <a:t>drawables</a:t>
            </a:r>
            <a:r>
              <a:rPr lang="en-US" dirty="0" smtClean="0"/>
              <a:t> (</a:t>
            </a:r>
            <a:r>
              <a:rPr lang="en-US" dirty="0" err="1" smtClean="0"/>
              <a:t>eg</a:t>
            </a:r>
            <a:r>
              <a:rPr lang="en-US" dirty="0" smtClean="0"/>
              <a:t> vector graphics).</a:t>
            </a:r>
          </a:p>
          <a:p>
            <a:pPr lvl="1"/>
            <a:r>
              <a:rPr lang="en-US" dirty="0" smtClean="0"/>
              <a:t>Studio will then create the images needed anything before API 21, if you set the min below 21.</a:t>
            </a:r>
          </a:p>
          <a:p>
            <a:pPr lvl="1"/>
            <a:r>
              <a:rPr lang="en-US" dirty="0" smtClean="0"/>
              <a:t>This is really handy for FAB icons and other images.</a:t>
            </a:r>
          </a:p>
          <a:p>
            <a:pPr lvl="2"/>
            <a:r>
              <a:rPr lang="en-US" dirty="0" smtClean="0"/>
              <a:t>Studio has a large number of built in vg that you can use or create you 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91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704" y="1600201"/>
            <a:ext cx="361559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10021"/>
            <a:ext cx="4038600" cy="250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3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(2)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22" y="1752601"/>
            <a:ext cx="4503478" cy="382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33600"/>
            <a:ext cx="3618825" cy="306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81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vg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as you would use any graphic.</a:t>
            </a:r>
          </a:p>
          <a:p>
            <a:r>
              <a:rPr lang="en-US" dirty="0" smtClean="0"/>
              <a:t>Call for it like normal, so</a:t>
            </a:r>
          </a:p>
          <a:p>
            <a:pPr lvl="1"/>
            <a:r>
              <a:rPr lang="en-US" dirty="0" smtClean="0"/>
              <a:t>"@</a:t>
            </a:r>
            <a:r>
              <a:rPr lang="en-US" dirty="0" err="1" smtClean="0"/>
              <a:t>drawable</a:t>
            </a:r>
            <a:r>
              <a:rPr lang="en-US" dirty="0" smtClean="0"/>
              <a:t>/</a:t>
            </a:r>
            <a:r>
              <a:rPr lang="en-US" dirty="0" err="1" smtClean="0"/>
              <a:t>ic_garfield_the_ca</a:t>
            </a:r>
            <a:r>
              <a:rPr lang="en-US" dirty="0" err="1"/>
              <a:t>t</a:t>
            </a:r>
            <a:r>
              <a:rPr lang="en-US" dirty="0" smtClean="0"/>
              <a:t>"</a:t>
            </a:r>
          </a:p>
          <a:p>
            <a:pPr lvl="1"/>
            <a:r>
              <a:rPr lang="en-US" dirty="0" err="1" smtClean="0"/>
              <a:t>ImageView</a:t>
            </a:r>
            <a:r>
              <a:rPr lang="en-US" dirty="0" smtClean="0"/>
              <a:t>, </a:t>
            </a:r>
            <a:r>
              <a:rPr lang="en-US" dirty="0" err="1" smtClean="0"/>
              <a:t>ImageButton</a:t>
            </a:r>
            <a:r>
              <a:rPr lang="en-US" dirty="0" smtClean="0"/>
              <a:t>, wherever you’d be able to draw a bitmap</a:t>
            </a:r>
          </a:p>
          <a:p>
            <a:pPr lvl="1"/>
            <a:r>
              <a:rPr lang="en-US" dirty="0" smtClean="0"/>
              <a:t>Can determine size, color, angle, etc.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64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custom </a:t>
            </a:r>
            <a:r>
              <a:rPr lang="en-US" dirty="0" smtClean="0"/>
              <a:t>SVG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Can be made with programs like </a:t>
            </a:r>
            <a:r>
              <a:rPr lang="en-US" dirty="0" err="1" smtClean="0">
                <a:sym typeface="Wingdings" panose="05000000000000000000" pitchFamily="2" charset="2"/>
              </a:rPr>
              <a:t>Inkscape</a:t>
            </a:r>
            <a:r>
              <a:rPr lang="en-US" dirty="0" smtClean="0">
                <a:sym typeface="Wingdings" panose="05000000000000000000" pitchFamily="2" charset="2"/>
              </a:rPr>
              <a:t>, Adobe Illustrator, or found by searching the web</a:t>
            </a: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Inkscape</a:t>
            </a:r>
            <a:r>
              <a:rPr lang="en-US" dirty="0" smtClean="0">
                <a:sym typeface="Wingdings" panose="05000000000000000000" pitchFamily="2" charset="2"/>
              </a:rPr>
              <a:t> is free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Make sure filename is all lowercase!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Studio gets </a:t>
            </a:r>
            <a:r>
              <a:rPr lang="en-US" smtClean="0">
                <a:sym typeface="Wingdings" panose="05000000000000000000" pitchFamily="2" charset="2"/>
              </a:rPr>
              <a:t>mad otherwise</a:t>
            </a:r>
            <a:endParaRPr lang="en-US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94393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392</Words>
  <Application>Microsoft Office PowerPoint</Application>
  <PresentationFormat>Widescreen</PresentationFormat>
  <Paragraphs>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Tahoma</vt:lpstr>
      <vt:lpstr>Wingdings</vt:lpstr>
      <vt:lpstr>Office Theme</vt:lpstr>
      <vt:lpstr>Cosc 5/4730</vt:lpstr>
      <vt:lpstr>Android Studio</vt:lpstr>
      <vt:lpstr>Vector ASSET</vt:lpstr>
      <vt:lpstr>What is Vector Graphics?</vt:lpstr>
      <vt:lpstr>Android</vt:lpstr>
      <vt:lpstr>How To</vt:lpstr>
      <vt:lpstr>How To (2)</vt:lpstr>
      <vt:lpstr>Using the vg</vt:lpstr>
      <vt:lpstr>Making a custom SVG</vt:lpstr>
      <vt:lpstr>Image Asset</vt:lpstr>
      <vt:lpstr>Image Asset</vt:lpstr>
      <vt:lpstr>Image Asset (2)</vt:lpstr>
      <vt:lpstr>Image Asset (3)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Cosc 5/4730</dc:title>
  <dc:creator>James S. Ward</dc:creator>
  <cp:lastModifiedBy>James S. Ward</cp:lastModifiedBy>
  <cp:revision>5</cp:revision>
  <dcterms:created xsi:type="dcterms:W3CDTF">2006-08-16T00:00:00Z</dcterms:created>
  <dcterms:modified xsi:type="dcterms:W3CDTF">2019-08-01T19:44:56Z</dcterms:modified>
</cp:coreProperties>
</file>