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1" r:id="rId10"/>
    <p:sldId id="265" r:id="rId11"/>
    <p:sldId id="277" r:id="rId12"/>
    <p:sldId id="274" r:id="rId13"/>
    <p:sldId id="275" r:id="rId14"/>
    <p:sldId id="276" r:id="rId15"/>
    <p:sldId id="273" r:id="rId16"/>
    <p:sldId id="267" r:id="rId17"/>
    <p:sldId id="269" r:id="rId18"/>
    <p:sldId id="270" r:id="rId19"/>
    <p:sldId id="272" r:id="rId20"/>
    <p:sldId id="26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74" autoAdjust="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91C04-7B95-4673-AA6B-D4690F4FCF43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AC01B-4767-405E-9EA8-6005DB43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88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https://stackoverflow.com/questions/11123621/running-code-in-main-thread-from-another-thread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AC01B-4767-405E-9EA8-6005DB43275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03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30171" indent="-280835" defTabSz="914274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23340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72677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22013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26BA815-63CC-4916-9FEC-7F00F7BE7681}" type="slidenum">
              <a:rPr lang="en-US" sz="1200">
                <a:latin typeface="Arial" charset="0"/>
              </a:rPr>
              <a:pPr/>
              <a:t>20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Threads, Handlers,</a:t>
            </a:r>
          </a:p>
          <a:p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 err="1" smtClean="0"/>
              <a:t>AsyncTasks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462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Main thread</a:t>
            </a:r>
          </a:p>
          <a:p>
            <a:pPr marL="0" indent="0">
              <a:buNone/>
            </a:pPr>
            <a:r>
              <a:rPr lang="en-US" dirty="0" err="1" smtClean="0"/>
              <a:t>MyThread</a:t>
            </a:r>
            <a:r>
              <a:rPr lang="en-US" dirty="0" smtClean="0"/>
              <a:t> = new Thread (this);</a:t>
            </a:r>
          </a:p>
          <a:p>
            <a:pPr marL="0" indent="0">
              <a:buNone/>
            </a:pPr>
            <a:r>
              <a:rPr lang="en-US" dirty="0" err="1" smtClean="0"/>
              <a:t>myThread.start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final Object </a:t>
            </a:r>
            <a:r>
              <a:rPr lang="en-US" dirty="0" err="1"/>
              <a:t>mylock</a:t>
            </a:r>
            <a:r>
              <a:rPr lang="en-US" dirty="0"/>
              <a:t> = new Object();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//wake up a thread</a:t>
            </a:r>
          </a:p>
          <a:p>
            <a:pPr marL="0" indent="0">
              <a:buNone/>
            </a:pPr>
            <a:r>
              <a:rPr lang="en-US" dirty="0" smtClean="0"/>
              <a:t>pause = false;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synchronized(</a:t>
            </a:r>
            <a:r>
              <a:rPr lang="en-US" dirty="0" err="1" smtClean="0"/>
              <a:t>mylock</a:t>
            </a:r>
            <a:r>
              <a:rPr lang="en-US" dirty="0" smtClean="0"/>
              <a:t>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//wake up 1 thread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mylock.notify</a:t>
            </a:r>
            <a:r>
              <a:rPr lang="en-US" dirty="0"/>
              <a:t>();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 or </a:t>
            </a:r>
            <a:r>
              <a:rPr lang="en-US" dirty="0" err="1" smtClean="0"/>
              <a:t>mylock.notifyAll</a:t>
            </a:r>
            <a:r>
              <a:rPr lang="en-US" dirty="0" smtClean="0"/>
              <a:t>() to wake up all threads.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Thread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If (pause) { //</a:t>
            </a:r>
            <a:r>
              <a:rPr lang="en-US" sz="2400" dirty="0" err="1"/>
              <a:t>boolean</a:t>
            </a:r>
            <a:endParaRPr lang="en-US" sz="2400" dirty="0"/>
          </a:p>
          <a:p>
            <a:pPr marL="0" indent="0">
              <a:buNone/>
            </a:pPr>
            <a:r>
              <a:rPr lang="en-US" sz="2000" dirty="0"/>
              <a:t>try {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smtClean="0"/>
              <a:t>synchronized(</a:t>
            </a:r>
            <a:r>
              <a:rPr lang="en-US" sz="2400" dirty="0" err="1" smtClean="0"/>
              <a:t>mylock</a:t>
            </a:r>
            <a:r>
              <a:rPr lang="en-US" sz="2400" dirty="0" smtClean="0"/>
              <a:t>) </a:t>
            </a: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 smtClean="0"/>
              <a:t>mylock.wait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r>
              <a:rPr lang="en-US" sz="2400" dirty="0"/>
              <a:t>} catch (</a:t>
            </a:r>
            <a:r>
              <a:rPr lang="en-US" sz="2400" dirty="0" err="1"/>
              <a:t>InterruptedException</a:t>
            </a:r>
            <a:r>
              <a:rPr lang="en-US" sz="2400" dirty="0"/>
              <a:t> e) {</a:t>
            </a:r>
          </a:p>
          <a:p>
            <a:pPr marL="0" indent="0">
              <a:buNone/>
            </a:pPr>
            <a:r>
              <a:rPr lang="en-US" sz="2400" dirty="0"/>
              <a:t>  ;// failed to wait!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r>
              <a:rPr lang="en-US" sz="2400" dirty="0"/>
              <a:t>}//end if </a:t>
            </a:r>
          </a:p>
          <a:p>
            <a:pPr marL="0" indent="0">
              <a:buNone/>
            </a:pPr>
            <a:r>
              <a:rPr lang="en-US" sz="2400" dirty="0"/>
              <a:t>//when notified, thread starts here.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1401" y="6324600"/>
            <a:ext cx="4690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</a:t>
            </a:r>
            <a:r>
              <a:rPr lang="en-US" dirty="0" err="1"/>
              <a:t>ThreadDemo</a:t>
            </a:r>
            <a:r>
              <a:rPr lang="en-US" dirty="0"/>
              <a:t> has working version of all this.</a:t>
            </a:r>
          </a:p>
        </p:txBody>
      </p:sp>
    </p:spTree>
    <p:extLst>
      <p:ext uri="{BB962C8B-B14F-4D97-AF65-F5344CB8AC3E}">
        <p14:creationId xmlns:p14="http://schemas.microsoft.com/office/powerpoint/2010/main" val="2117755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Kotlin</a:t>
            </a:r>
            <a:r>
              <a:rPr lang="en-US" dirty="0" smtClean="0"/>
              <a:t> and threads.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Kotlin</a:t>
            </a:r>
            <a:r>
              <a:rPr lang="en-US" dirty="0" smtClean="0"/>
              <a:t> implements threads differently (as least how you write them) for locking and synchronization.</a:t>
            </a:r>
          </a:p>
          <a:p>
            <a:pPr lvl="1"/>
            <a:r>
              <a:rPr lang="en-US" dirty="0" smtClean="0"/>
              <a:t>So wait and notify doesn't exist.</a:t>
            </a:r>
          </a:p>
          <a:p>
            <a:r>
              <a:rPr lang="en-US" dirty="0" smtClean="0"/>
              <a:t>java:</a:t>
            </a:r>
          </a:p>
          <a:p>
            <a:pPr marL="457200" lvl="1" indent="0">
              <a:buNone/>
            </a:pPr>
            <a:r>
              <a:rPr lang="en-US" dirty="0"/>
              <a:t>private Object lock = new Object</a:t>
            </a:r>
            <a:r>
              <a:rPr lang="en-US" dirty="0" smtClean="0"/>
              <a:t>();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...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synchronized(lock) {</a:t>
            </a:r>
          </a:p>
          <a:p>
            <a:pPr marL="457200" lvl="1" indent="0">
              <a:buNone/>
            </a:pPr>
            <a:r>
              <a:rPr lang="en-US" dirty="0"/>
              <a:t>    ...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lock.wait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r>
              <a:rPr lang="en-US" dirty="0"/>
              <a:t>    ...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lock.notify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r>
              <a:rPr lang="en-US" dirty="0"/>
              <a:t>    ...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lock.notifyAll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r>
              <a:rPr lang="en-US" dirty="0"/>
              <a:t>    ...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kotlin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/>
              <a:t>private </a:t>
            </a:r>
            <a:r>
              <a:rPr lang="en-US" dirty="0" err="1"/>
              <a:t>val</a:t>
            </a:r>
            <a:r>
              <a:rPr lang="en-US" dirty="0"/>
              <a:t> lock = </a:t>
            </a:r>
            <a:r>
              <a:rPr lang="en-US" dirty="0" err="1"/>
              <a:t>ReentrantLock</a:t>
            </a:r>
            <a:r>
              <a:rPr lang="en-US" dirty="0"/>
              <a:t>()</a:t>
            </a:r>
          </a:p>
          <a:p>
            <a:pPr marL="457200" lvl="1" indent="0">
              <a:buNone/>
            </a:pPr>
            <a:r>
              <a:rPr lang="en-US" dirty="0"/>
              <a:t>private </a:t>
            </a:r>
            <a:r>
              <a:rPr lang="en-US" dirty="0" err="1"/>
              <a:t>val</a:t>
            </a:r>
            <a:r>
              <a:rPr lang="en-US" dirty="0"/>
              <a:t> condition = </a:t>
            </a:r>
            <a:r>
              <a:rPr lang="en-US" dirty="0" err="1"/>
              <a:t>lock.newCondition</a:t>
            </a:r>
            <a:r>
              <a:rPr lang="en-US" dirty="0"/>
              <a:t>()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/>
              <a:t>lock.withLock</a:t>
            </a:r>
            <a:r>
              <a:rPr lang="en-US" dirty="0"/>
              <a:t> {           // like synchronized(lock)</a:t>
            </a:r>
          </a:p>
          <a:p>
            <a:pPr marL="457200" lvl="1" indent="0">
              <a:buNone/>
            </a:pPr>
            <a:r>
              <a:rPr lang="en-US" dirty="0"/>
              <a:t>    ...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condition.await</a:t>
            </a:r>
            <a:r>
              <a:rPr lang="en-US" dirty="0"/>
              <a:t>()     // like wait()</a:t>
            </a:r>
          </a:p>
          <a:p>
            <a:pPr marL="457200" lvl="1" indent="0">
              <a:buNone/>
            </a:pPr>
            <a:r>
              <a:rPr lang="en-US" dirty="0"/>
              <a:t>    ...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condition.signal</a:t>
            </a:r>
            <a:r>
              <a:rPr lang="en-US" dirty="0"/>
              <a:t>()    // like notify()</a:t>
            </a:r>
          </a:p>
          <a:p>
            <a:pPr marL="457200" lvl="1" indent="0">
              <a:buNone/>
            </a:pPr>
            <a:r>
              <a:rPr lang="en-US" dirty="0"/>
              <a:t>    ...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condition.signalAll</a:t>
            </a:r>
            <a:r>
              <a:rPr lang="en-US" dirty="0"/>
              <a:t>() // like </a:t>
            </a:r>
            <a:r>
              <a:rPr lang="en-US" dirty="0" err="1"/>
              <a:t>notifyAll</a:t>
            </a:r>
            <a:r>
              <a:rPr lang="en-US" dirty="0"/>
              <a:t>()</a:t>
            </a:r>
          </a:p>
          <a:p>
            <a:pPr marL="457200" lvl="1" indent="0">
              <a:buNone/>
            </a:pPr>
            <a:r>
              <a:rPr lang="en-US" dirty="0"/>
              <a:t>    ...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a note, you can also have multi conditions, so you can </a:t>
            </a:r>
            <a:r>
              <a:rPr lang="en-US" dirty="0"/>
              <a:t>a </a:t>
            </a:r>
            <a:r>
              <a:rPr lang="en-US" dirty="0" err="1"/>
              <a:t>ReentrantReadWriteLock.ReadLock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 err="1" smtClean="0"/>
              <a:t>ReentrantReadWriteLock.WriteLock</a:t>
            </a:r>
            <a:endParaRPr lang="en-US" dirty="0"/>
          </a:p>
          <a:p>
            <a:pPr lvl="1"/>
            <a:r>
              <a:rPr lang="en-US" dirty="0" smtClean="0"/>
              <a:t>for us, the standard lock will work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1" y="6324600"/>
            <a:ext cx="1111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dirty="0" err="1" smtClean="0"/>
              <a:t>ThreadDemo_kt</a:t>
            </a:r>
            <a:r>
              <a:rPr lang="en-US" dirty="0" smtClean="0"/>
              <a:t>  uses these versions.  Also note, the java to  </a:t>
            </a:r>
            <a:r>
              <a:rPr lang="en-US" dirty="0" err="1" smtClean="0"/>
              <a:t>kotlin</a:t>
            </a:r>
            <a:r>
              <a:rPr lang="en-US" dirty="0" smtClean="0"/>
              <a:t> translator will fail with locks.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177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runOnUiThread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can also use the </a:t>
            </a:r>
            <a:r>
              <a:rPr lang="en-US" dirty="0" err="1" smtClean="0"/>
              <a:t>runOnUiThread</a:t>
            </a:r>
            <a:r>
              <a:rPr lang="en-US" dirty="0" smtClean="0"/>
              <a:t> to get back to the main thread do many things, such as update a widget.</a:t>
            </a:r>
          </a:p>
          <a:p>
            <a:pPr marL="0" indent="0">
              <a:buNone/>
            </a:pPr>
            <a:r>
              <a:rPr lang="en-US" dirty="0" err="1"/>
              <a:t>runOnUiThread</a:t>
            </a:r>
            <a:r>
              <a:rPr lang="en-US" dirty="0"/>
              <a:t>(new Runnable() 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@Override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/>
              <a:t>public void run() {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 smtClean="0"/>
              <a:t>//do something here on the main thread, update widgets.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/>
              <a:t>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37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handler to get to main thread.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second method, but </a:t>
            </a:r>
            <a:r>
              <a:rPr lang="en-US" dirty="0" err="1" smtClean="0"/>
              <a:t>runOnUiThread</a:t>
            </a:r>
            <a:r>
              <a:rPr lang="en-US" dirty="0" smtClean="0"/>
              <a:t> is easy</a:t>
            </a:r>
          </a:p>
          <a:p>
            <a:r>
              <a:rPr lang="en-US" dirty="0" smtClean="0"/>
              <a:t>With the context object: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// Get a handler that can be used to post to the main thread</a:t>
            </a:r>
          </a:p>
          <a:p>
            <a:pPr marL="0" indent="0">
              <a:buNone/>
            </a:pPr>
            <a:r>
              <a:rPr lang="en-US" dirty="0"/>
              <a:t>Handler </a:t>
            </a:r>
            <a:r>
              <a:rPr lang="en-US" dirty="0" err="1"/>
              <a:t>mainHandler</a:t>
            </a:r>
            <a:r>
              <a:rPr lang="en-US" dirty="0"/>
              <a:t> = new Handler(</a:t>
            </a:r>
            <a:r>
              <a:rPr lang="en-US" dirty="0" err="1"/>
              <a:t>context.getMainLooper</a:t>
            </a:r>
            <a:r>
              <a:rPr lang="en-US" dirty="0"/>
              <a:t>());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Runnable </a:t>
            </a:r>
            <a:r>
              <a:rPr lang="en-US" dirty="0" err="1"/>
              <a:t>myRunnable</a:t>
            </a:r>
            <a:r>
              <a:rPr lang="en-US" dirty="0"/>
              <a:t> = new Runnable() {</a:t>
            </a:r>
          </a:p>
          <a:p>
            <a:pPr marL="0" indent="0">
              <a:buNone/>
            </a:pPr>
            <a:r>
              <a:rPr lang="en-US" dirty="0"/>
              <a:t>    @Override </a:t>
            </a:r>
          </a:p>
          <a:p>
            <a:pPr marL="0" indent="0">
              <a:buNone/>
            </a:pPr>
            <a:r>
              <a:rPr lang="en-US" dirty="0"/>
              <a:t>    public void run() {....} // This is your code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r>
              <a:rPr lang="en-US" dirty="0" err="1"/>
              <a:t>mainHandler.post</a:t>
            </a:r>
            <a:r>
              <a:rPr lang="en-US" dirty="0"/>
              <a:t>(</a:t>
            </a:r>
            <a:r>
              <a:rPr lang="en-US" dirty="0" err="1"/>
              <a:t>myRunnable</a:t>
            </a:r>
            <a:r>
              <a:rPr lang="en-US" dirty="0"/>
              <a:t>);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without context object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// Get a handler that can be used to post to the main thread</a:t>
            </a:r>
          </a:p>
          <a:p>
            <a:pPr marL="0" indent="0">
              <a:buNone/>
            </a:pPr>
            <a:r>
              <a:rPr lang="en-US" dirty="0"/>
              <a:t>Handler </a:t>
            </a:r>
            <a:r>
              <a:rPr lang="en-US" dirty="0" err="1"/>
              <a:t>mainHandler</a:t>
            </a:r>
            <a:r>
              <a:rPr lang="en-US" dirty="0"/>
              <a:t> = new Handler(</a:t>
            </a:r>
            <a:r>
              <a:rPr lang="en-US" dirty="0" err="1"/>
              <a:t>Looper.getMainLooper</a:t>
            </a:r>
            <a:r>
              <a:rPr lang="en-US" dirty="0"/>
              <a:t>());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Runnable </a:t>
            </a:r>
            <a:r>
              <a:rPr lang="en-US" dirty="0" err="1"/>
              <a:t>myRunnable</a:t>
            </a:r>
            <a:r>
              <a:rPr lang="en-US" dirty="0"/>
              <a:t> = new Runnable() {</a:t>
            </a:r>
          </a:p>
          <a:p>
            <a:pPr marL="0" indent="0">
              <a:buNone/>
            </a:pPr>
            <a:r>
              <a:rPr lang="en-US" dirty="0"/>
              <a:t>    @Override </a:t>
            </a:r>
          </a:p>
          <a:p>
            <a:pPr marL="0" indent="0">
              <a:buNone/>
            </a:pPr>
            <a:r>
              <a:rPr lang="en-US" dirty="0"/>
              <a:t>    public void run() {....} // This is your code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r>
              <a:rPr lang="en-US" dirty="0" err="1"/>
              <a:t>mainHandler.post</a:t>
            </a:r>
            <a:r>
              <a:rPr lang="en-US" dirty="0"/>
              <a:t>(</a:t>
            </a:r>
            <a:r>
              <a:rPr lang="en-US" dirty="0" err="1"/>
              <a:t>myRunnable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504315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Lastly, running a thread "later"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declare the runnable object like before.</a:t>
            </a:r>
          </a:p>
          <a:p>
            <a:pPr marL="0" indent="0">
              <a:buNone/>
            </a:pPr>
            <a:r>
              <a:rPr lang="en-US" dirty="0" smtClean="0"/>
              <a:t>final </a:t>
            </a:r>
            <a:r>
              <a:rPr lang="en-US" dirty="0"/>
              <a:t>Runnable r = new Runnable() {</a:t>
            </a:r>
          </a:p>
          <a:p>
            <a:pPr marL="0" indent="0">
              <a:buNone/>
            </a:pPr>
            <a:r>
              <a:rPr lang="en-US" dirty="0"/>
              <a:t>    public void run() </a:t>
            </a:r>
            <a:r>
              <a:rPr lang="en-US" dirty="0" smtClean="0"/>
              <a:t>{  … }   //your code to run on the thread.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r>
              <a:rPr lang="en-US" dirty="0" smtClean="0"/>
              <a:t>Now call the handler with a delay time in </a:t>
            </a:r>
            <a:r>
              <a:rPr lang="en-US" dirty="0" err="1" smtClean="0"/>
              <a:t>millisconds</a:t>
            </a:r>
            <a:r>
              <a:rPr lang="en-US" dirty="0" smtClean="0"/>
              <a:t>, so below example is 1 second.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handler.postDelayed</a:t>
            </a:r>
            <a:r>
              <a:rPr lang="en-US" dirty="0"/>
              <a:t>(r, 1000);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672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message passing can be avoided as well using </a:t>
            </a:r>
            <a:r>
              <a:rPr lang="en-US" dirty="0" err="1" smtClean="0"/>
              <a:t>modelview</a:t>
            </a:r>
            <a:r>
              <a:rPr lang="en-US" dirty="0" smtClean="0"/>
              <a:t> and </a:t>
            </a:r>
            <a:r>
              <a:rPr lang="en-US" dirty="0" err="1" smtClean="0"/>
              <a:t>livedata</a:t>
            </a:r>
            <a:r>
              <a:rPr lang="en-US" dirty="0" smtClean="0"/>
              <a:t> as in the </a:t>
            </a:r>
            <a:r>
              <a:rPr lang="en-US" dirty="0" err="1" smtClean="0"/>
              <a:t>modelview</a:t>
            </a:r>
            <a:r>
              <a:rPr lang="en-US" dirty="0" smtClean="0"/>
              <a:t> lecture.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91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AsyncTask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Deprecated </a:t>
            </a:r>
            <a:r>
              <a:rPr lang="en-US" dirty="0"/>
              <a:t>in API </a:t>
            </a:r>
            <a:r>
              <a:rPr lang="en-US" dirty="0" smtClean="0"/>
              <a:t>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379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class allows to perform background operations and publish results on the UI thread without having to manipulate threads and/or handlers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AsyncTasks</a:t>
            </a:r>
            <a:r>
              <a:rPr lang="en-US" dirty="0"/>
              <a:t> should ideally be used for short operations (a few seconds at the most</a:t>
            </a:r>
            <a:r>
              <a:rPr lang="en-US" dirty="0" smtClean="0"/>
              <a:t>.) otherwise you should use threads and handlers.</a:t>
            </a:r>
          </a:p>
          <a:p>
            <a:pPr lvl="1"/>
            <a:r>
              <a:rPr lang="en-US" dirty="0" smtClean="0"/>
              <a:t>A note, </a:t>
            </a:r>
            <a:r>
              <a:rPr lang="en-US" dirty="0" err="1" smtClean="0"/>
              <a:t>asyncTasks</a:t>
            </a:r>
            <a:r>
              <a:rPr lang="en-US" dirty="0" smtClean="0"/>
              <a:t> don't have a "pause" or "notify" method.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274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AsyncTask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 asynchronous task is defined by 3 generic types, called </a:t>
            </a:r>
            <a:r>
              <a:rPr lang="en-US" dirty="0" err="1"/>
              <a:t>Params</a:t>
            </a:r>
            <a:r>
              <a:rPr lang="en-US" dirty="0"/>
              <a:t>, Progress and Result, and 4 steps, called </a:t>
            </a:r>
            <a:r>
              <a:rPr lang="en-US" dirty="0" err="1"/>
              <a:t>onPreExecute</a:t>
            </a:r>
            <a:r>
              <a:rPr lang="en-US" dirty="0"/>
              <a:t>, </a:t>
            </a:r>
            <a:r>
              <a:rPr lang="en-US" dirty="0" err="1"/>
              <a:t>doInBackground</a:t>
            </a:r>
            <a:r>
              <a:rPr lang="en-US" dirty="0"/>
              <a:t>, </a:t>
            </a:r>
            <a:r>
              <a:rPr lang="en-US" dirty="0" err="1"/>
              <a:t>onProgressUpdate</a:t>
            </a:r>
            <a:r>
              <a:rPr lang="en-US" dirty="0"/>
              <a:t> and </a:t>
            </a:r>
            <a:r>
              <a:rPr lang="en-US" dirty="0" err="1"/>
              <a:t>onPostExecute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doInBackground</a:t>
            </a:r>
            <a:r>
              <a:rPr lang="en-US" dirty="0" smtClean="0"/>
              <a:t> runs in the background.</a:t>
            </a:r>
          </a:p>
          <a:p>
            <a:pPr lvl="1"/>
            <a:r>
              <a:rPr lang="en-US" dirty="0" err="1" smtClean="0"/>
              <a:t>onProgressUpdate</a:t>
            </a:r>
            <a:r>
              <a:rPr lang="en-US" dirty="0" smtClean="0"/>
              <a:t> and </a:t>
            </a:r>
            <a:r>
              <a:rPr lang="en-US" dirty="0" err="1" smtClean="0"/>
              <a:t>onPostExecute</a:t>
            </a:r>
            <a:r>
              <a:rPr lang="en-US" dirty="0" smtClean="0"/>
              <a:t> are executed on the main/UI thread  </a:t>
            </a:r>
          </a:p>
          <a:p>
            <a:pPr lvl="3"/>
            <a:r>
              <a:rPr lang="en-US" dirty="0" smtClean="0"/>
              <a:t>Meaning they can also update the widgets.  </a:t>
            </a:r>
          </a:p>
          <a:p>
            <a:pPr lvl="2"/>
            <a:r>
              <a:rPr lang="en-US" dirty="0" smtClean="0"/>
              <a:t>The return value from </a:t>
            </a:r>
            <a:r>
              <a:rPr lang="en-US" dirty="0" err="1" smtClean="0"/>
              <a:t>doInBackground</a:t>
            </a:r>
            <a:r>
              <a:rPr lang="en-US" dirty="0" smtClean="0"/>
              <a:t> is called as parameter to </a:t>
            </a:r>
            <a:r>
              <a:rPr lang="en-US" dirty="0" err="1" smtClean="0"/>
              <a:t>onPostExecute</a:t>
            </a:r>
            <a:endParaRPr lang="en-US" dirty="0" smtClean="0"/>
          </a:p>
          <a:p>
            <a:pPr lvl="2"/>
            <a:r>
              <a:rPr lang="en-US" dirty="0" err="1" smtClean="0"/>
              <a:t>publishProgress</a:t>
            </a:r>
            <a:r>
              <a:rPr lang="en-US" dirty="0" smtClean="0"/>
              <a:t> (called in </a:t>
            </a:r>
            <a:r>
              <a:rPr lang="en-US" dirty="0" err="1" smtClean="0"/>
              <a:t>doInBackground</a:t>
            </a:r>
            <a:r>
              <a:rPr lang="en-US" dirty="0" smtClean="0"/>
              <a:t>) invokes the </a:t>
            </a:r>
            <a:r>
              <a:rPr lang="en-US" dirty="0" err="1" smtClean="0"/>
              <a:t>onProgressUpdate</a:t>
            </a:r>
            <a:endParaRPr lang="en-US" dirty="0" smtClean="0"/>
          </a:p>
          <a:p>
            <a:pPr lvl="1"/>
            <a:r>
              <a:rPr lang="en-US" dirty="0" smtClean="0"/>
              <a:t>Also </a:t>
            </a:r>
            <a:r>
              <a:rPr lang="en-US" dirty="0"/>
              <a:t>a </a:t>
            </a:r>
            <a:r>
              <a:rPr lang="en-US" dirty="0" err="1"/>
              <a:t>onPreExecute</a:t>
            </a:r>
            <a:r>
              <a:rPr lang="en-US" dirty="0" smtClean="0"/>
              <a:t>(), that is like </a:t>
            </a:r>
            <a:r>
              <a:rPr lang="en-US" dirty="0" err="1" smtClean="0"/>
              <a:t>onProgress</a:t>
            </a:r>
            <a:r>
              <a:rPr lang="en-US" dirty="0" smtClean="0"/>
              <a:t> and </a:t>
            </a:r>
            <a:r>
              <a:rPr lang="en-US" dirty="0" err="1" smtClean="0"/>
              <a:t>onPost</a:t>
            </a:r>
            <a:r>
              <a:rPr lang="en-US" dirty="0" smtClean="0"/>
              <a:t>.  takes no parameters is run when it starts.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08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AsyncTask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 private class </a:t>
            </a:r>
            <a:r>
              <a:rPr lang="en-US" dirty="0" err="1" smtClean="0"/>
              <a:t>processDataTask</a:t>
            </a:r>
            <a:r>
              <a:rPr lang="en-US" dirty="0" smtClean="0"/>
              <a:t> </a:t>
            </a:r>
            <a:r>
              <a:rPr lang="en-US" dirty="0"/>
              <a:t>extends </a:t>
            </a:r>
            <a:r>
              <a:rPr lang="en-US" dirty="0" err="1" smtClean="0"/>
              <a:t>AsyncTask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, </a:t>
            </a:r>
            <a:r>
              <a:rPr lang="en-US" dirty="0">
                <a:solidFill>
                  <a:srgbClr val="00B050"/>
                </a:solidFill>
              </a:rPr>
              <a:t>Integer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Long</a:t>
            </a:r>
            <a:r>
              <a:rPr lang="en-US" dirty="0"/>
              <a:t>&gt; {</a:t>
            </a:r>
            <a:br>
              <a:rPr lang="en-US" dirty="0"/>
            </a:br>
            <a:r>
              <a:rPr lang="en-US" dirty="0"/>
              <a:t>     protected Long </a:t>
            </a:r>
            <a:r>
              <a:rPr lang="en-US" dirty="0" err="1" smtClean="0"/>
              <a:t>doInBackground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... </a:t>
            </a:r>
            <a:r>
              <a:rPr lang="en-US" dirty="0" err="1" smtClean="0"/>
              <a:t>datas</a:t>
            </a:r>
            <a:r>
              <a:rPr lang="en-US" dirty="0" smtClean="0"/>
              <a:t>) </a:t>
            </a: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         </a:t>
            </a:r>
            <a:r>
              <a:rPr lang="en-US" dirty="0" err="1"/>
              <a:t>int</a:t>
            </a:r>
            <a:r>
              <a:rPr lang="en-US" dirty="0"/>
              <a:t> count = </a:t>
            </a:r>
            <a:r>
              <a:rPr lang="en-US" dirty="0" err="1" smtClean="0"/>
              <a:t>datas.length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        long </a:t>
            </a:r>
            <a:r>
              <a:rPr lang="en-US" dirty="0" err="1"/>
              <a:t>totalSize</a:t>
            </a:r>
            <a:r>
              <a:rPr lang="en-US" dirty="0"/>
              <a:t> = 0;</a:t>
            </a:r>
            <a:br>
              <a:rPr lang="en-US" dirty="0"/>
            </a:br>
            <a:r>
              <a:rPr lang="en-US" dirty="0"/>
              <a:t>         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count; </a:t>
            </a:r>
            <a:r>
              <a:rPr lang="en-US" dirty="0" err="1"/>
              <a:t>i</a:t>
            </a:r>
            <a:r>
              <a:rPr lang="en-US" dirty="0"/>
              <a:t>++) {</a:t>
            </a:r>
            <a:br>
              <a:rPr lang="en-US" dirty="0"/>
            </a:br>
            <a:r>
              <a:rPr lang="en-US" dirty="0"/>
              <a:t>             </a:t>
            </a:r>
            <a:r>
              <a:rPr lang="en-US" dirty="0" smtClean="0"/>
              <a:t>//do something with the data, then publish how far along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        </a:t>
            </a:r>
            <a:r>
              <a:rPr lang="en-US" dirty="0" err="1">
                <a:solidFill>
                  <a:srgbClr val="00B050"/>
                </a:solidFill>
              </a:rPr>
              <a:t>publishProgress</a:t>
            </a:r>
            <a:r>
              <a:rPr lang="en-US" dirty="0">
                <a:solidFill>
                  <a:srgbClr val="00B050"/>
                </a:solidFill>
              </a:rPr>
              <a:t>((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) ((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 / (float) count) * 100));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/>
              <a:t>             // Escape early if cancel() is called</a:t>
            </a:r>
            <a:br>
              <a:rPr lang="en-US" dirty="0"/>
            </a:br>
            <a:r>
              <a:rPr lang="en-US" dirty="0"/>
              <a:t>             if (</a:t>
            </a:r>
            <a:r>
              <a:rPr lang="en-US" dirty="0" err="1"/>
              <a:t>isCancelled</a:t>
            </a:r>
            <a:r>
              <a:rPr lang="en-US" dirty="0"/>
              <a:t>()) break;</a:t>
            </a:r>
            <a:br>
              <a:rPr lang="en-US" dirty="0"/>
            </a:br>
            <a:r>
              <a:rPr lang="en-US" dirty="0"/>
              <a:t>         }</a:t>
            </a:r>
            <a:br>
              <a:rPr lang="en-US" dirty="0"/>
            </a:br>
            <a:r>
              <a:rPr lang="en-US" dirty="0"/>
              <a:t>         </a:t>
            </a:r>
            <a:r>
              <a:rPr lang="en-US" dirty="0">
                <a:solidFill>
                  <a:srgbClr val="0070C0"/>
                </a:solidFill>
              </a:rPr>
              <a:t>return </a:t>
            </a:r>
            <a:r>
              <a:rPr lang="en-US" dirty="0" err="1">
                <a:solidFill>
                  <a:srgbClr val="0070C0"/>
                </a:solidFill>
              </a:rPr>
              <a:t>totalSize</a:t>
            </a:r>
            <a:r>
              <a:rPr lang="en-US" dirty="0" smtClean="0"/>
              <a:t>; //amount of data process maybe?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</a:t>
            </a:r>
            <a:r>
              <a:rPr lang="en-US" dirty="0" smtClean="0"/>
              <a:t>}  //background thread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protected void </a:t>
            </a:r>
            <a:r>
              <a:rPr lang="en-US" dirty="0" err="1"/>
              <a:t>onProgressUpdate</a:t>
            </a:r>
            <a:r>
              <a:rPr lang="en-US" dirty="0">
                <a:solidFill>
                  <a:srgbClr val="00B050"/>
                </a:solidFill>
              </a:rPr>
              <a:t>(Integer</a:t>
            </a:r>
            <a:r>
              <a:rPr lang="en-US" dirty="0"/>
              <a:t>... progress) {</a:t>
            </a:r>
            <a:br>
              <a:rPr lang="en-US" dirty="0"/>
            </a:br>
            <a:r>
              <a:rPr lang="en-US" dirty="0"/>
              <a:t>         </a:t>
            </a:r>
            <a:r>
              <a:rPr lang="en-US" dirty="0" err="1"/>
              <a:t>setProgressPercent</a:t>
            </a:r>
            <a:r>
              <a:rPr lang="en-US" dirty="0"/>
              <a:t>(progress[0</a:t>
            </a:r>
            <a:r>
              <a:rPr lang="en-US" dirty="0" smtClean="0"/>
              <a:t>]);  //update UI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</a:t>
            </a:r>
            <a:r>
              <a:rPr lang="en-US" dirty="0" smtClean="0"/>
              <a:t>}  //UI thread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protected void </a:t>
            </a:r>
            <a:r>
              <a:rPr lang="en-US" dirty="0" err="1"/>
              <a:t>onPostExecute</a:t>
            </a:r>
            <a:r>
              <a:rPr lang="en-US" dirty="0"/>
              <a:t>(</a:t>
            </a:r>
            <a:r>
              <a:rPr lang="en-US" dirty="0">
                <a:solidFill>
                  <a:srgbClr val="0070C0"/>
                </a:solidFill>
              </a:rPr>
              <a:t>Long</a:t>
            </a:r>
            <a:r>
              <a:rPr lang="en-US" dirty="0"/>
              <a:t> result) {</a:t>
            </a:r>
            <a:br>
              <a:rPr lang="en-US" dirty="0"/>
            </a:br>
            <a:r>
              <a:rPr lang="en-US" dirty="0"/>
              <a:t>         </a:t>
            </a:r>
            <a:r>
              <a:rPr lang="en-US" dirty="0" err="1"/>
              <a:t>showDialog</a:t>
            </a:r>
            <a:r>
              <a:rPr lang="en-US" dirty="0"/>
              <a:t>("Downloaded " + result + " bytes");</a:t>
            </a:r>
            <a:br>
              <a:rPr lang="en-US" dirty="0"/>
            </a:br>
            <a:r>
              <a:rPr lang="en-US" dirty="0"/>
              <a:t>     </a:t>
            </a:r>
            <a:r>
              <a:rPr lang="en-US" dirty="0" smtClean="0"/>
              <a:t>} //UI thread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}</a:t>
            </a:r>
          </a:p>
          <a:p>
            <a:r>
              <a:rPr lang="en-US" dirty="0" smtClean="0"/>
              <a:t>Once </a:t>
            </a:r>
            <a:r>
              <a:rPr lang="en-US" dirty="0"/>
              <a:t>created, a task is executed very simply:</a:t>
            </a:r>
          </a:p>
          <a:p>
            <a:pPr marL="0" indent="0">
              <a:buNone/>
            </a:pPr>
            <a:r>
              <a:rPr lang="en-US" dirty="0" smtClean="0"/>
              <a:t>new </a:t>
            </a:r>
            <a:r>
              <a:rPr lang="en-US" dirty="0" err="1" smtClean="0"/>
              <a:t>processDataTask</a:t>
            </a:r>
            <a:r>
              <a:rPr lang="en-US" dirty="0"/>
              <a:t>().</a:t>
            </a:r>
            <a:r>
              <a:rPr lang="en-US" dirty="0" smtClean="0"/>
              <a:t>execute(</a:t>
            </a:r>
            <a:r>
              <a:rPr lang="en-US" dirty="0" smtClean="0">
                <a:solidFill>
                  <a:srgbClr val="FF0000"/>
                </a:solidFill>
              </a:rPr>
              <a:t>Data1, Data2, Data3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91400" y="2133601"/>
            <a:ext cx="2514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Data is information to be processed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Integer is the value for </a:t>
            </a:r>
            <a:r>
              <a:rPr lang="en-US" dirty="0" err="1">
                <a:solidFill>
                  <a:srgbClr val="00B050"/>
                </a:solidFill>
              </a:rPr>
              <a:t>publishProgress</a:t>
            </a:r>
            <a:r>
              <a:rPr lang="en-US" dirty="0">
                <a:solidFill>
                  <a:srgbClr val="00B050"/>
                </a:solidFill>
              </a:rPr>
              <a:t> and </a:t>
            </a:r>
            <a:r>
              <a:rPr lang="en-US" dirty="0" err="1">
                <a:solidFill>
                  <a:srgbClr val="00B050"/>
                </a:solidFill>
              </a:rPr>
              <a:t>onProgressUpdate</a:t>
            </a:r>
            <a:r>
              <a:rPr lang="en-US" dirty="0">
                <a:solidFill>
                  <a:srgbClr val="00B050"/>
                </a:solidFill>
              </a:rPr>
              <a:t> 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And Long is the return value and parameter to </a:t>
            </a:r>
            <a:r>
              <a:rPr lang="en-US" dirty="0" err="1">
                <a:solidFill>
                  <a:srgbClr val="0070C0"/>
                </a:solidFill>
              </a:rPr>
              <a:t>onPostExecute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  <a:p>
            <a:r>
              <a:rPr lang="en-US" dirty="0"/>
              <a:t>The call, uses Data to create the </a:t>
            </a:r>
            <a:r>
              <a:rPr lang="en-US" dirty="0" smtClean="0"/>
              <a:t>"list</a:t>
            </a:r>
            <a:r>
              <a:rPr lang="en-US" dirty="0"/>
              <a:t>"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So Data1, Data2, Data3 becomes an list of </a:t>
            </a:r>
            <a:r>
              <a:rPr lang="en-US" sz="1400" smtClean="0"/>
              <a:t>type Data</a:t>
            </a:r>
            <a:endParaRPr lang="en-US" sz="1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838700" y="1915316"/>
            <a:ext cx="2552700" cy="3706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3810000" y="2057400"/>
            <a:ext cx="35814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943600" y="1874837"/>
            <a:ext cx="1524000" cy="2392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505200" y="4267200"/>
            <a:ext cx="3962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5486400" y="1874837"/>
            <a:ext cx="1981200" cy="124936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4972050" y="2941636"/>
            <a:ext cx="2484664" cy="18256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886200" y="3124200"/>
            <a:ext cx="3581400" cy="9144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438401" y="6477000"/>
            <a:ext cx="7335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Note, Data </a:t>
            </a:r>
            <a:r>
              <a:rPr lang="en-US" dirty="0" smtClean="0"/>
              <a:t>could </a:t>
            </a:r>
            <a:r>
              <a:rPr lang="en-US" dirty="0"/>
              <a:t>be a class you created or some other collections (array/list)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2286000" y="3581402"/>
            <a:ext cx="5181600" cy="685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572000" y="2286000"/>
            <a:ext cx="2819400" cy="3429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22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the activity thread can change the “screen” widgets.</a:t>
            </a:r>
          </a:p>
          <a:p>
            <a:pPr lvl="1"/>
            <a:r>
              <a:rPr lang="en-US" dirty="0" smtClean="0"/>
              <a:t>So if you start a thread up, then you have send messages back to main thread to change a widget.</a:t>
            </a:r>
          </a:p>
          <a:p>
            <a:pPr lvl="2"/>
            <a:r>
              <a:rPr lang="en-US" dirty="0" smtClean="0"/>
              <a:t>And services, plus some listeners are also threads.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So you need to pieces.</a:t>
            </a:r>
          </a:p>
          <a:p>
            <a:pPr lvl="2"/>
            <a:r>
              <a:rPr lang="en-US" dirty="0" smtClean="0"/>
              <a:t>A message handler (normally in </a:t>
            </a:r>
            <a:r>
              <a:rPr lang="en-US" dirty="0" err="1" smtClean="0"/>
              <a:t>Oncreate</a:t>
            </a:r>
            <a:r>
              <a:rPr lang="en-US" dirty="0" smtClean="0"/>
              <a:t>() ) to receive messages</a:t>
            </a:r>
          </a:p>
          <a:p>
            <a:pPr lvl="2"/>
            <a:r>
              <a:rPr lang="en-US" dirty="0" smtClean="0"/>
              <a:t>And a way to send those messages.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78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  <p:bldP spid="100355" grpId="0" autoUpdateAnimBg="0"/>
      <p:bldP spid="10035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messages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many cases you may only need to send a message, more like a “poke”.</a:t>
            </a:r>
          </a:p>
          <a:p>
            <a:pPr lvl="1"/>
            <a:r>
              <a:rPr lang="en-US" dirty="0" smtClean="0"/>
              <a:t>“Do something, you know that one!”  kind of message</a:t>
            </a:r>
          </a:p>
          <a:p>
            <a:pPr lvl="1"/>
            <a:r>
              <a:rPr lang="en-US" dirty="0" err="1" smtClean="0"/>
              <a:t>Hander.sendEmptyMessage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Where the receiving side, gets a number.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2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messages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7924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OnCreate</a:t>
            </a:r>
            <a:r>
              <a:rPr lang="en-US" dirty="0" smtClean="0"/>
              <a:t>()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handler </a:t>
            </a:r>
            <a:r>
              <a:rPr lang="en-US" dirty="0"/>
              <a:t>= new </a:t>
            </a:r>
            <a:r>
              <a:rPr lang="en-US" dirty="0" smtClean="0"/>
              <a:t>Handler(new </a:t>
            </a:r>
            <a:r>
              <a:rPr lang="en-US" dirty="0" err="1"/>
              <a:t>Handler.Callback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@</a:t>
            </a:r>
            <a:r>
              <a:rPr lang="en-US" dirty="0"/>
              <a:t>Override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 public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handleMessage</a:t>
            </a:r>
            <a:r>
              <a:rPr lang="en-US" dirty="0"/>
              <a:t>(Message </a:t>
            </a:r>
            <a:r>
              <a:rPr lang="en-US" dirty="0" err="1"/>
              <a:t>msg</a:t>
            </a:r>
            <a:r>
              <a:rPr lang="en-US" dirty="0"/>
              <a:t>) {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if </a:t>
            </a:r>
            <a:r>
              <a:rPr lang="en-US" dirty="0"/>
              <a:t>(</a:t>
            </a:r>
            <a:r>
              <a:rPr lang="en-US" dirty="0" err="1"/>
              <a:t>msg.what</a:t>
            </a:r>
            <a:r>
              <a:rPr lang="en-US" dirty="0"/>
              <a:t> == 0) {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   //do whatever </a:t>
            </a:r>
            <a:r>
              <a:rPr lang="en-US" dirty="0" err="1" smtClean="0"/>
              <a:t>msg</a:t>
            </a:r>
            <a:r>
              <a:rPr lang="en-US" dirty="0" smtClean="0"/>
              <a:t> 0 is.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}  //check for other message as needed.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 smtClean="0"/>
              <a:t>});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620000" y="1981200"/>
            <a:ext cx="457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Thread</a:t>
            </a:r>
          </a:p>
          <a:p>
            <a:pPr marL="0" indent="0">
              <a:buNone/>
            </a:pPr>
            <a:r>
              <a:rPr lang="en-US" dirty="0" err="1"/>
              <a:t>handler.sendEmptyMessage</a:t>
            </a:r>
            <a:r>
              <a:rPr lang="en-US" dirty="0"/>
              <a:t>(0);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586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with a little information.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handle you can get a Message object</a:t>
            </a:r>
          </a:p>
          <a:p>
            <a:pPr lvl="1"/>
            <a:r>
              <a:rPr lang="en-US" dirty="0"/>
              <a:t>Message </a:t>
            </a:r>
            <a:r>
              <a:rPr lang="en-US" dirty="0" err="1"/>
              <a:t>msg</a:t>
            </a:r>
            <a:r>
              <a:rPr lang="en-US" dirty="0"/>
              <a:t> = </a:t>
            </a:r>
            <a:r>
              <a:rPr lang="en-US" dirty="0" err="1"/>
              <a:t>handler.obtainMessage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Message has a “what” like the simple message</a:t>
            </a:r>
          </a:p>
          <a:p>
            <a:pPr lvl="1"/>
            <a:r>
              <a:rPr lang="en-US" dirty="0" smtClean="0"/>
              <a:t>and </a:t>
            </a:r>
            <a:r>
              <a:rPr lang="en-US" dirty="0" err="1" smtClean="0"/>
              <a:t>int</a:t>
            </a:r>
            <a:r>
              <a:rPr lang="en-US" dirty="0" smtClean="0"/>
              <a:t> arg0, arg1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So you can send two pieces of integer information.</a:t>
            </a:r>
          </a:p>
          <a:p>
            <a:pPr lvl="1"/>
            <a:r>
              <a:rPr lang="en-US" dirty="0" smtClean="0"/>
              <a:t>Then you send that message</a:t>
            </a:r>
          </a:p>
          <a:p>
            <a:pPr lvl="1"/>
            <a:r>
              <a:rPr lang="en-US" dirty="0" err="1" smtClean="0"/>
              <a:t>Handler.sendMessage</a:t>
            </a:r>
            <a:r>
              <a:rPr lang="en-US" dirty="0" smtClean="0"/>
              <a:t>(</a:t>
            </a:r>
            <a:r>
              <a:rPr lang="en-US" dirty="0" err="1" smtClean="0"/>
              <a:t>msg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84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messages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65532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OnCreate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handler </a:t>
            </a:r>
            <a:r>
              <a:rPr lang="en-US" dirty="0"/>
              <a:t>= new </a:t>
            </a:r>
            <a:r>
              <a:rPr lang="en-US" dirty="0" smtClean="0"/>
              <a:t>Handler(new </a:t>
            </a:r>
            <a:r>
              <a:rPr lang="en-US" dirty="0" err="1"/>
              <a:t>Handler.Callback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@Override</a:t>
            </a:r>
          </a:p>
          <a:p>
            <a:pPr marL="0" indent="0">
              <a:buNone/>
            </a:pPr>
            <a:r>
              <a:rPr lang="en-US" dirty="0"/>
              <a:t>     public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handleMessage</a:t>
            </a:r>
            <a:r>
              <a:rPr lang="en-US" dirty="0"/>
              <a:t>(Message </a:t>
            </a:r>
            <a:r>
              <a:rPr lang="en-US" dirty="0" err="1"/>
              <a:t>msg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 smtClean="0"/>
              <a:t>  if </a:t>
            </a:r>
            <a:r>
              <a:rPr lang="en-US" dirty="0"/>
              <a:t>(</a:t>
            </a:r>
            <a:r>
              <a:rPr lang="en-US" dirty="0" err="1"/>
              <a:t>msg.what</a:t>
            </a:r>
            <a:r>
              <a:rPr lang="en-US" dirty="0"/>
              <a:t> == </a:t>
            </a:r>
            <a:r>
              <a:rPr lang="en-US" dirty="0" smtClean="0"/>
              <a:t>1) </a:t>
            </a:r>
            <a:r>
              <a:rPr lang="en-US" dirty="0"/>
              <a:t>{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arg1 = msg.arg1;</a:t>
            </a:r>
          </a:p>
          <a:p>
            <a:pPr marL="457200" lvl="1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arg2 = msg.arg2;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}  //check for other message as needed.</a:t>
            </a:r>
          </a:p>
          <a:p>
            <a:pPr marL="0" indent="0">
              <a:buNone/>
            </a:pPr>
            <a:r>
              <a:rPr lang="en-US" dirty="0" smtClean="0"/>
              <a:t>});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391400" y="1600201"/>
            <a:ext cx="4191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Thread</a:t>
            </a:r>
          </a:p>
          <a:p>
            <a:pPr marL="0" indent="0">
              <a:buNone/>
            </a:pPr>
            <a:r>
              <a:rPr lang="en-US" dirty="0" smtClean="0"/>
              <a:t>Message </a:t>
            </a:r>
            <a:r>
              <a:rPr lang="en-US" dirty="0" err="1"/>
              <a:t>msg</a:t>
            </a:r>
            <a:r>
              <a:rPr lang="en-US" dirty="0"/>
              <a:t> = </a:t>
            </a:r>
            <a:r>
              <a:rPr lang="en-US" dirty="0" err="1"/>
              <a:t>handler.obtainMessage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//setup the message</a:t>
            </a:r>
          </a:p>
          <a:p>
            <a:pPr marL="0" indent="0">
              <a:buNone/>
            </a:pPr>
            <a:r>
              <a:rPr lang="en-US" dirty="0" err="1" smtClean="0"/>
              <a:t>msg.what</a:t>
            </a:r>
            <a:r>
              <a:rPr lang="en-US" dirty="0" smtClean="0"/>
              <a:t> </a:t>
            </a:r>
            <a:r>
              <a:rPr lang="en-US" dirty="0"/>
              <a:t>= 1</a:t>
            </a:r>
            <a:r>
              <a:rPr lang="en-US" dirty="0" smtClean="0"/>
              <a:t>; 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msg.arg1 = 1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msg.arg2= 3012;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handler.sendMessage</a:t>
            </a:r>
            <a:r>
              <a:rPr lang="en-US" dirty="0" smtClean="0"/>
              <a:t>(</a:t>
            </a:r>
            <a:r>
              <a:rPr lang="en-US" dirty="0" err="1" smtClean="0"/>
              <a:t>msg</a:t>
            </a:r>
            <a:r>
              <a:rPr lang="en-US" dirty="0"/>
              <a:t>);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24328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lots of information.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Besides the two </a:t>
            </a:r>
            <a:r>
              <a:rPr lang="en-US" dirty="0" err="1" smtClean="0"/>
              <a:t>arg</a:t>
            </a:r>
            <a:r>
              <a:rPr lang="en-US" dirty="0" smtClean="0"/>
              <a:t> variables, you can set a bundle in the message as well.</a:t>
            </a:r>
          </a:p>
          <a:p>
            <a:pPr lvl="1"/>
            <a:r>
              <a:rPr lang="en-US" dirty="0" smtClean="0"/>
              <a:t>So if you want send more then two integer</a:t>
            </a:r>
          </a:p>
          <a:p>
            <a:pPr lvl="1"/>
            <a:r>
              <a:rPr lang="en-US" dirty="0" smtClean="0"/>
              <a:t>Or you want to send any other type, say strings.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A quick note, you can pass a handler to another activity/fragment as well, so you can use it from other "locations" as well.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96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lots of information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5880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OnCreate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handler </a:t>
            </a:r>
            <a:r>
              <a:rPr lang="en-US" dirty="0"/>
              <a:t>= new Handler(new </a:t>
            </a:r>
            <a:r>
              <a:rPr lang="en-US" dirty="0" err="1"/>
              <a:t>Handler.Callback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@Override</a:t>
            </a:r>
          </a:p>
          <a:p>
            <a:pPr marL="0" indent="0">
              <a:buNone/>
            </a:pPr>
            <a:r>
              <a:rPr lang="en-US" dirty="0"/>
              <a:t>     public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handleMessage</a:t>
            </a:r>
            <a:r>
              <a:rPr lang="en-US" dirty="0"/>
              <a:t>(Message </a:t>
            </a:r>
            <a:r>
              <a:rPr lang="en-US" dirty="0" err="1"/>
              <a:t>msg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 smtClean="0"/>
              <a:t>  if </a:t>
            </a:r>
            <a:r>
              <a:rPr lang="en-US" dirty="0"/>
              <a:t>(</a:t>
            </a:r>
            <a:r>
              <a:rPr lang="en-US" dirty="0" err="1"/>
              <a:t>msg.what</a:t>
            </a:r>
            <a:r>
              <a:rPr lang="en-US" dirty="0"/>
              <a:t> == </a:t>
            </a:r>
            <a:r>
              <a:rPr lang="en-US" dirty="0" smtClean="0"/>
              <a:t>3) </a:t>
            </a:r>
            <a:r>
              <a:rPr lang="en-US" dirty="0"/>
              <a:t>{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Bundle stuff = </a:t>
            </a:r>
            <a:r>
              <a:rPr lang="en-US" dirty="0" err="1" smtClean="0"/>
              <a:t>msg.getData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str1 = </a:t>
            </a:r>
            <a:r>
              <a:rPr lang="en-US" dirty="0" err="1" smtClean="0"/>
              <a:t>stuff.getString</a:t>
            </a:r>
            <a:r>
              <a:rPr lang="en-US" dirty="0" smtClean="0"/>
              <a:t>(“key2”);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… </a:t>
            </a:r>
          </a:p>
          <a:p>
            <a:pPr marL="0" indent="0">
              <a:buNone/>
            </a:pPr>
            <a:r>
              <a:rPr lang="en-US" dirty="0" smtClean="0"/>
              <a:t>  }  //check for other message as needed.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Thread</a:t>
            </a:r>
          </a:p>
          <a:p>
            <a:pPr marL="0" indent="0">
              <a:buNone/>
            </a:pPr>
            <a:r>
              <a:rPr lang="en-US" dirty="0" smtClean="0"/>
              <a:t>Message </a:t>
            </a:r>
            <a:r>
              <a:rPr lang="en-US" dirty="0" err="1"/>
              <a:t>msg</a:t>
            </a:r>
            <a:r>
              <a:rPr lang="en-US" dirty="0"/>
              <a:t> = </a:t>
            </a:r>
            <a:r>
              <a:rPr lang="en-US" dirty="0" err="1"/>
              <a:t>handler.obtainMessage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Bundle b = new Bundle();</a:t>
            </a:r>
          </a:p>
          <a:p>
            <a:pPr marL="0" indent="0">
              <a:buNone/>
            </a:pPr>
            <a:r>
              <a:rPr lang="en-US" dirty="0" err="1" smtClean="0"/>
              <a:t>b.putString</a:t>
            </a:r>
            <a:r>
              <a:rPr lang="en-US" dirty="0" smtClean="0"/>
              <a:t>(“key”, “Stuff”);</a:t>
            </a:r>
          </a:p>
          <a:p>
            <a:pPr marL="0" indent="0">
              <a:buNone/>
            </a:pPr>
            <a:r>
              <a:rPr lang="en-US" dirty="0" err="1" smtClean="0"/>
              <a:t>b.putString</a:t>
            </a:r>
            <a:r>
              <a:rPr lang="en-US" dirty="0" smtClean="0"/>
              <a:t>(“key2”, “more Stuff”);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//setup the message number</a:t>
            </a:r>
          </a:p>
          <a:p>
            <a:pPr marL="0" indent="0">
              <a:buNone/>
            </a:pPr>
            <a:r>
              <a:rPr lang="en-US" dirty="0" err="1" smtClean="0"/>
              <a:t>msg.what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3; 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Msg.setData</a:t>
            </a:r>
            <a:r>
              <a:rPr lang="en-US" dirty="0" smtClean="0"/>
              <a:t>(b); //add bundle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handler.sendMessage</a:t>
            </a:r>
            <a:r>
              <a:rPr lang="en-US" dirty="0" smtClean="0"/>
              <a:t>(</a:t>
            </a:r>
            <a:r>
              <a:rPr lang="en-US" dirty="0" err="1" smtClean="0"/>
              <a:t>msg</a:t>
            </a:r>
            <a:r>
              <a:rPr lang="en-US" dirty="0"/>
              <a:t>);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7231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threads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Pausing threads.</a:t>
            </a:r>
          </a:p>
          <a:p>
            <a:pPr lvl="1"/>
            <a:r>
              <a:rPr lang="en-US" dirty="0" smtClean="0"/>
              <a:t>If you want a running thread to “pause” and then start up again later.</a:t>
            </a:r>
          </a:p>
          <a:p>
            <a:pPr lvl="1"/>
            <a:r>
              <a:rPr lang="en-US" dirty="0" smtClean="0"/>
              <a:t>Use the wait and notify methods in the Thread class.</a:t>
            </a:r>
          </a:p>
          <a:p>
            <a:r>
              <a:rPr lang="en-US" dirty="0" smtClean="0"/>
              <a:t>In the Running thread</a:t>
            </a:r>
          </a:p>
          <a:p>
            <a:pPr lvl="1"/>
            <a:r>
              <a:rPr lang="en-US" dirty="0" smtClean="0"/>
              <a:t>It calls wait();</a:t>
            </a:r>
          </a:p>
          <a:p>
            <a:r>
              <a:rPr lang="en-US" dirty="0" smtClean="0"/>
              <a:t>Then when the thread is to be woken up</a:t>
            </a:r>
          </a:p>
          <a:p>
            <a:pPr lvl="1"/>
            <a:r>
              <a:rPr lang="en-US" dirty="0" smtClean="0"/>
              <a:t>Notify is called.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10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1600</Words>
  <Application>Microsoft Office PowerPoint</Application>
  <PresentationFormat>Widescreen</PresentationFormat>
  <Paragraphs>222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Tahoma</vt:lpstr>
      <vt:lpstr>Office Theme</vt:lpstr>
      <vt:lpstr>Cosc 5/4730</vt:lpstr>
      <vt:lpstr>Messages.</vt:lpstr>
      <vt:lpstr>Simple messages</vt:lpstr>
      <vt:lpstr>Simple messages</vt:lpstr>
      <vt:lpstr>Message with a little information.</vt:lpstr>
      <vt:lpstr>information messages</vt:lpstr>
      <vt:lpstr>Sending lots of information.</vt:lpstr>
      <vt:lpstr>Sending lots of information</vt:lpstr>
      <vt:lpstr>A note on threads</vt:lpstr>
      <vt:lpstr>Example</vt:lpstr>
      <vt:lpstr>Kotlin and threads.</vt:lpstr>
      <vt:lpstr>runOnUiThread methods</vt:lpstr>
      <vt:lpstr>Using the handler to get to main thread.</vt:lpstr>
      <vt:lpstr>Lastly, running a thread "later"</vt:lpstr>
      <vt:lpstr>a note.</vt:lpstr>
      <vt:lpstr>AsyncTask</vt:lpstr>
      <vt:lpstr>AsyncTask</vt:lpstr>
      <vt:lpstr>AsyncTask (2)</vt:lpstr>
      <vt:lpstr>AsyncTask Example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5/4755</dc:title>
  <dc:creator>James S. Ward</dc:creator>
  <cp:lastModifiedBy>Jim Ward</cp:lastModifiedBy>
  <cp:revision>21</cp:revision>
  <dcterms:created xsi:type="dcterms:W3CDTF">2006-08-16T00:00:00Z</dcterms:created>
  <dcterms:modified xsi:type="dcterms:W3CDTF">2022-09-02T14:46:48Z</dcterms:modified>
</cp:coreProperties>
</file>