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7" r:id="rId4"/>
    <p:sldId id="259" r:id="rId5"/>
    <p:sldId id="266" r:id="rId6"/>
    <p:sldId id="260" r:id="rId7"/>
    <p:sldId id="267" r:id="rId8"/>
    <p:sldId id="261" r:id="rId9"/>
    <p:sldId id="262" r:id="rId10"/>
    <p:sldId id="263" r:id="rId11"/>
    <p:sldId id="268" r:id="rId12"/>
    <p:sldId id="272" r:id="rId13"/>
    <p:sldId id="270" r:id="rId14"/>
    <p:sldId id="258" r:id="rId15"/>
    <p:sldId id="26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942" y="4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ers.google.com/android/guides/api-client" TargetMode="External"/><Relationship Id="rId2" Type="http://schemas.openxmlformats.org/officeDocument/2006/relationships/hyperlink" Target="https://developers.google.com/android/guides/setu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evelopers.google.com/android/guides/google-api-client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ers.google.com/android/guides/setup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ers.google.com/android/guides/setup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developers.google.com/android/reference/com/google/android/gms/common/api/GoogleApiClient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Cosc</a:t>
            </a:r>
            <a:r>
              <a:rPr lang="en-US" dirty="0"/>
              <a:t> 4735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Google Play Services</a:t>
            </a:r>
          </a:p>
          <a:p>
            <a:r>
              <a:rPr lang="en-US" dirty="0"/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22985492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Start/stop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Lastly override </a:t>
            </a:r>
            <a:r>
              <a:rPr lang="en-US" dirty="0" err="1"/>
              <a:t>onStart</a:t>
            </a:r>
            <a:r>
              <a:rPr lang="en-US" dirty="0"/>
              <a:t> and </a:t>
            </a:r>
            <a:r>
              <a:rPr lang="en-US" dirty="0" err="1"/>
              <a:t>onStop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@Override</a:t>
            </a:r>
          </a:p>
          <a:p>
            <a:pPr marL="0" indent="0">
              <a:buNone/>
            </a:pPr>
            <a:r>
              <a:rPr lang="en-US" dirty="0"/>
              <a:t>protected void </a:t>
            </a:r>
            <a:r>
              <a:rPr lang="en-US" dirty="0" err="1"/>
              <a:t>onStart</a:t>
            </a:r>
            <a:r>
              <a:rPr lang="en-US" dirty="0"/>
              <a:t>() {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super.onStart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mGoogleApiClient.connect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@Override</a:t>
            </a:r>
          </a:p>
          <a:p>
            <a:pPr marL="0" indent="0">
              <a:buNone/>
            </a:pPr>
            <a:r>
              <a:rPr lang="en-US" dirty="0"/>
              <a:t>protected void </a:t>
            </a:r>
            <a:r>
              <a:rPr lang="en-US" dirty="0" err="1"/>
              <a:t>onStop</a:t>
            </a:r>
            <a:r>
              <a:rPr lang="en-US" dirty="0"/>
              <a:t>() {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super.onStop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mGoogleApiClient.disconnect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6235949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"client" access methods as of 11.8.0+</a:t>
            </a:r>
            <a:br>
              <a:rPr lang="en-US" dirty="0"/>
            </a:b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7365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Each service is now connected individually.</a:t>
            </a:r>
          </a:p>
          <a:p>
            <a:r>
              <a:rPr lang="en-US" dirty="0"/>
              <a:t>Example with google Drive.</a:t>
            </a:r>
          </a:p>
          <a:p>
            <a:pPr lvl="1"/>
            <a:r>
              <a:rPr lang="en-US" dirty="0"/>
              <a:t>Note use must login first.</a:t>
            </a:r>
          </a:p>
          <a:p>
            <a:pPr marL="914400" lvl="2" indent="0">
              <a:buNone/>
            </a:pPr>
            <a:r>
              <a:rPr lang="en-US" dirty="0" err="1"/>
              <a:t>GoogleSignInAccount</a:t>
            </a:r>
            <a:r>
              <a:rPr lang="en-US" dirty="0"/>
              <a:t> account = </a:t>
            </a:r>
            <a:r>
              <a:rPr lang="en-US" dirty="0" err="1"/>
              <a:t>GoogleSignIn.getLastSignedInAccount</a:t>
            </a:r>
            <a:r>
              <a:rPr lang="en-US" dirty="0"/>
              <a:t>(this);</a:t>
            </a:r>
          </a:p>
          <a:p>
            <a:pPr lvl="1"/>
            <a:r>
              <a:rPr lang="en-US" dirty="0"/>
              <a:t>Now get the "client"</a:t>
            </a:r>
          </a:p>
          <a:p>
            <a:pPr marL="914400" lvl="2" indent="0">
              <a:buNone/>
            </a:pPr>
            <a:r>
              <a:rPr lang="en-US" dirty="0" err="1"/>
              <a:t>DriveResourceClient</a:t>
            </a:r>
            <a:r>
              <a:rPr lang="en-US" dirty="0"/>
              <a:t> client = </a:t>
            </a:r>
            <a:r>
              <a:rPr lang="en-US" dirty="0" err="1"/>
              <a:t>Drive.getDriveResourceClient</a:t>
            </a:r>
            <a:r>
              <a:rPr lang="en-US" dirty="0"/>
              <a:t>(this, account);</a:t>
            </a:r>
          </a:p>
          <a:p>
            <a:pPr lvl="3"/>
            <a:r>
              <a:rPr lang="en-US" dirty="0"/>
              <a:t>Where this is the context or activity context.</a:t>
            </a:r>
          </a:p>
          <a:p>
            <a:pPr lvl="1"/>
            <a:r>
              <a:rPr lang="en-US" dirty="0"/>
              <a:t>Now use the client for an action (via a task)</a:t>
            </a:r>
          </a:p>
          <a:p>
            <a:pPr marL="914400" lvl="2" indent="0">
              <a:buNone/>
            </a:pPr>
            <a:r>
              <a:rPr lang="en-US" dirty="0" err="1"/>
              <a:t>client.getAppFolder</a:t>
            </a:r>
            <a:r>
              <a:rPr lang="en-US" dirty="0"/>
              <a:t>()</a:t>
            </a:r>
          </a:p>
          <a:p>
            <a:pPr marL="914400" lvl="2" indent="0">
              <a:buNone/>
            </a:pPr>
            <a:r>
              <a:rPr lang="en-US" dirty="0"/>
              <a:t>        .</a:t>
            </a:r>
            <a:r>
              <a:rPr lang="en-US" dirty="0" err="1"/>
              <a:t>addOnCompleteListener</a:t>
            </a:r>
            <a:r>
              <a:rPr lang="en-US" dirty="0"/>
              <a:t>(this, new </a:t>
            </a:r>
            <a:r>
              <a:rPr lang="en-US" dirty="0" err="1"/>
              <a:t>OnCompleteListener</a:t>
            </a:r>
            <a:r>
              <a:rPr lang="en-US" dirty="0"/>
              <a:t>&lt;</a:t>
            </a:r>
            <a:r>
              <a:rPr lang="en-US" dirty="0" err="1"/>
              <a:t>DriveFolder</a:t>
            </a:r>
            <a:r>
              <a:rPr lang="en-US" dirty="0"/>
              <a:t>&gt;() {</a:t>
            </a:r>
          </a:p>
          <a:p>
            <a:pPr marL="914400" lvl="2" indent="0">
              <a:buNone/>
            </a:pPr>
            <a:r>
              <a:rPr lang="en-US" dirty="0"/>
              <a:t>            @Override</a:t>
            </a:r>
          </a:p>
          <a:p>
            <a:pPr marL="914400" lvl="2" indent="0">
              <a:buNone/>
            </a:pPr>
            <a:r>
              <a:rPr lang="en-US" sz="2200" dirty="0"/>
              <a:t>            public void </a:t>
            </a:r>
            <a:r>
              <a:rPr lang="en-US" sz="2200" dirty="0" err="1"/>
              <a:t>onComplete</a:t>
            </a:r>
            <a:r>
              <a:rPr lang="en-US" sz="2200" dirty="0"/>
              <a:t>(@</a:t>
            </a:r>
            <a:r>
              <a:rPr lang="en-US" sz="2200" dirty="0" err="1"/>
              <a:t>NonNull</a:t>
            </a:r>
            <a:r>
              <a:rPr lang="en-US" sz="2200" dirty="0"/>
              <a:t> Task&lt;</a:t>
            </a:r>
            <a:r>
              <a:rPr lang="en-US" sz="2200" dirty="0" err="1"/>
              <a:t>DriveFolder</a:t>
            </a:r>
            <a:r>
              <a:rPr lang="en-US" sz="2200" dirty="0"/>
              <a:t>&gt;() {</a:t>
            </a:r>
          </a:p>
          <a:p>
            <a:pPr marL="914400" lvl="2" indent="0">
              <a:buNone/>
            </a:pPr>
            <a:r>
              <a:rPr lang="en-US" sz="2200" dirty="0"/>
              <a:t>                // ...</a:t>
            </a:r>
          </a:p>
          <a:p>
            <a:pPr marL="914400" lvl="2" indent="0">
              <a:buNone/>
            </a:pPr>
            <a:r>
              <a:rPr lang="en-US" sz="2200" dirty="0"/>
              <a:t>            }</a:t>
            </a:r>
          </a:p>
          <a:p>
            <a:pPr marL="914400" lvl="2" indent="0">
              <a:buNone/>
            </a:pPr>
            <a:r>
              <a:rPr lang="en-US" sz="2200" dirty="0"/>
              <a:t>        });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35F71C1-057B-99D5-98E2-868C485CA03B}"/>
              </a:ext>
            </a:extLst>
          </p:cNvPr>
          <p:cNvSpPr txBox="1"/>
          <p:nvPr/>
        </p:nvSpPr>
        <p:spPr>
          <a:xfrm>
            <a:off x="1371600" y="6477000"/>
            <a:ext cx="6437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 simple example of </a:t>
            </a:r>
            <a:r>
              <a:rPr lang="en-US" dirty="0" err="1"/>
              <a:t>googleloginDemo</a:t>
            </a:r>
            <a:r>
              <a:rPr lang="en-US" dirty="0"/>
              <a:t> is in the </a:t>
            </a:r>
            <a:r>
              <a:rPr lang="en-US" dirty="0" err="1"/>
              <a:t>googleplayAPI</a:t>
            </a:r>
            <a:r>
              <a:rPr lang="en-US"/>
              <a:t> repo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4594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Uses the new Job Scheduler tasks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of the Google APIs now have a Client method to access the API</a:t>
            </a:r>
          </a:p>
          <a:p>
            <a:pPr lvl="1"/>
            <a:r>
              <a:rPr lang="en-US" dirty="0"/>
              <a:t>With listeners and tasks</a:t>
            </a:r>
          </a:p>
          <a:p>
            <a:pPr lvl="1"/>
            <a:r>
              <a:rPr lang="en-US" dirty="0"/>
              <a:t>Example:</a:t>
            </a:r>
          </a:p>
          <a:p>
            <a:pPr lvl="2"/>
            <a:r>
              <a:rPr lang="en-US" dirty="0"/>
              <a:t>Old calls, used the </a:t>
            </a:r>
            <a:r>
              <a:rPr lang="en-US" dirty="0" err="1"/>
              <a:t>ActivityNameApi</a:t>
            </a:r>
            <a:r>
              <a:rPr lang="en-US" dirty="0"/>
              <a:t>  (</a:t>
            </a:r>
            <a:r>
              <a:rPr lang="en-US" dirty="0" err="1"/>
              <a:t>googleApiClient</a:t>
            </a:r>
            <a:r>
              <a:rPr lang="en-US" dirty="0"/>
              <a:t>)  * </a:t>
            </a:r>
          </a:p>
          <a:p>
            <a:pPr lvl="2"/>
            <a:r>
              <a:rPr lang="en-US" dirty="0"/>
              <a:t>New calls, uses the </a:t>
            </a:r>
            <a:r>
              <a:rPr lang="en-US" dirty="0" err="1"/>
              <a:t>ActivityNameClient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We'll look at them as we cover each of the APIs.</a:t>
            </a:r>
          </a:p>
        </p:txBody>
      </p:sp>
    </p:spTree>
    <p:extLst>
      <p:ext uri="{BB962C8B-B14F-4D97-AF65-F5344CB8AC3E}">
        <p14:creationId xmlns:p14="http://schemas.microsoft.com/office/powerpoint/2010/main" val="19412760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https://developers.google.com/android/guides/setup</a:t>
            </a:r>
            <a:r>
              <a:rPr lang="en-US" dirty="0"/>
              <a:t> </a:t>
            </a:r>
          </a:p>
          <a:p>
            <a:r>
              <a:rPr lang="en-US" dirty="0">
                <a:hlinkClick r:id="rId3"/>
              </a:rPr>
              <a:t>https://developers.google.com/android/guides/api-client</a:t>
            </a:r>
            <a:r>
              <a:rPr lang="en-US" dirty="0"/>
              <a:t> (11.8.0+)</a:t>
            </a:r>
          </a:p>
          <a:p>
            <a:r>
              <a:rPr lang="en-US" dirty="0">
                <a:hlinkClick r:id="rId4"/>
              </a:rPr>
              <a:t>https://developers.google.com/android/guides/google-api-client</a:t>
            </a:r>
            <a:r>
              <a:rPr lang="en-US" dirty="0"/>
              <a:t> (deprecated)</a:t>
            </a:r>
          </a:p>
        </p:txBody>
      </p:sp>
    </p:spTree>
    <p:extLst>
      <p:ext uri="{BB962C8B-B14F-4D97-AF65-F5344CB8AC3E}">
        <p14:creationId xmlns:p14="http://schemas.microsoft.com/office/powerpoint/2010/main" val="39875682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4243389" y="1676401"/>
            <a:ext cx="1735137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Q</a:t>
            </a: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6054725" y="2044701"/>
            <a:ext cx="1735138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A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5334000" y="2679701"/>
            <a:ext cx="1735138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0000" b="1">
                <a:latin typeface="Tahoma" pitchFamily="34" charset="0"/>
              </a:rPr>
              <a:t>&amp;</a:t>
            </a:r>
            <a:endParaRPr lang="en-US" sz="15000" b="1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202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 autoUpdateAnimBg="0"/>
      <p:bldP spid="41987" grpId="0" autoUpdateAnimBg="0"/>
      <p:bldP spid="41988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Google Play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 Google Play services, your app can take advantage of the latest, Google-powered features such as Maps, etc.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6600" y="2895600"/>
            <a:ext cx="4876800" cy="3812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761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Google Play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There are a number of Google APIs for Android</a:t>
            </a:r>
          </a:p>
          <a:p>
            <a:pPr lvl="1"/>
            <a:r>
              <a:rPr lang="en-US" dirty="0"/>
              <a:t>Most can be easily added to your app without even needing a API key.</a:t>
            </a:r>
          </a:p>
          <a:p>
            <a:pPr lvl="2"/>
            <a:r>
              <a:rPr lang="en-US" dirty="0"/>
              <a:t>maps needs a API key for example, but most do not.</a:t>
            </a:r>
          </a:p>
          <a:p>
            <a:pPr lvl="1"/>
            <a:r>
              <a:rPr lang="en-US" dirty="0"/>
              <a:t>We setup a connection and then can call on the services.</a:t>
            </a:r>
          </a:p>
          <a:p>
            <a:pPr lvl="1"/>
            <a:r>
              <a:rPr lang="en-US" dirty="0"/>
              <a:t>We may need to login.</a:t>
            </a:r>
          </a:p>
          <a:p>
            <a:pPr lvl="2"/>
            <a:r>
              <a:rPr lang="en-US" dirty="0"/>
              <a:t>They may also need user login a account as well.</a:t>
            </a:r>
          </a:p>
          <a:p>
            <a:pPr lvl="3"/>
            <a:r>
              <a:rPr lang="en-US" dirty="0"/>
              <a:t>Example would be Fit.  The user needed to login to their Fit account.</a:t>
            </a:r>
          </a:p>
          <a:p>
            <a:pPr lvl="1"/>
            <a:r>
              <a:rPr lang="en-US" dirty="0"/>
              <a:t>And many of these service can be accessed via </a:t>
            </a:r>
            <a:r>
              <a:rPr lang="en-US" dirty="0" err="1"/>
              <a:t>ReST</a:t>
            </a:r>
            <a:r>
              <a:rPr lang="en-US" dirty="0"/>
              <a:t> APIs as well, from web, IOS, and </a:t>
            </a:r>
            <a:r>
              <a:rPr lang="en-US"/>
              <a:t>other systems.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816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 Setup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App </a:t>
            </a:r>
            <a:r>
              <a:rPr lang="en-US" dirty="0" err="1"/>
              <a:t>build.gradle</a:t>
            </a:r>
            <a:r>
              <a:rPr lang="en-US" dirty="0"/>
              <a:t> file</a:t>
            </a:r>
          </a:p>
          <a:p>
            <a:pPr lvl="1"/>
            <a:r>
              <a:rPr lang="en-US" dirty="0"/>
              <a:t>implementation '</a:t>
            </a:r>
            <a:r>
              <a:rPr lang="en-US" dirty="0" err="1"/>
              <a:t>com.google.android.gms:play-services-base:Version</a:t>
            </a:r>
            <a:r>
              <a:rPr lang="en-US" dirty="0"/>
              <a:t>'</a:t>
            </a:r>
          </a:p>
          <a:p>
            <a:pPr lvl="1"/>
            <a:r>
              <a:rPr lang="en-US" dirty="0"/>
              <a:t>Then the service(s) we need to use.  Example wear OS.</a:t>
            </a:r>
          </a:p>
          <a:p>
            <a:pPr lvl="2"/>
            <a:r>
              <a:rPr lang="en-US" dirty="0"/>
              <a:t>implementation 'com.google.android.gms:play-services-wearable:17.0.0'</a:t>
            </a:r>
          </a:p>
          <a:p>
            <a:pPr lvl="1"/>
            <a:r>
              <a:rPr lang="en-US" dirty="0"/>
              <a:t>See </a:t>
            </a:r>
            <a:r>
              <a:rPr lang="en-US" dirty="0">
                <a:hlinkClick r:id="rId2"/>
              </a:rPr>
              <a:t>https://developers.google.com/android/guides/setup</a:t>
            </a:r>
            <a:r>
              <a:rPr lang="en-US" dirty="0"/>
              <a:t> that should will be updated as new ones are added.</a:t>
            </a:r>
          </a:p>
        </p:txBody>
      </p:sp>
    </p:spTree>
    <p:extLst>
      <p:ext uri="{BB962C8B-B14F-4D97-AF65-F5344CB8AC3E}">
        <p14:creationId xmlns:p14="http://schemas.microsoft.com/office/powerpoint/2010/main" val="3064573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note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of v10, it will no longer support 2.3.3 and below </a:t>
            </a:r>
          </a:p>
          <a:p>
            <a:pPr lvl="1"/>
            <a:r>
              <a:rPr lang="en-US" dirty="0"/>
              <a:t>You will have to use 9.8.0 versions to support 2.3.3</a:t>
            </a:r>
          </a:p>
          <a:p>
            <a:r>
              <a:rPr lang="en-US" dirty="0"/>
              <a:t>10.0.x to 11.6.X</a:t>
            </a:r>
          </a:p>
          <a:p>
            <a:pPr lvl="1"/>
            <a:r>
              <a:rPr lang="en-US" dirty="0" err="1"/>
              <a:t>googleApi</a:t>
            </a:r>
            <a:r>
              <a:rPr lang="en-US" dirty="0"/>
              <a:t>   Requires a login for anything work, so networking is a must.</a:t>
            </a:r>
          </a:p>
          <a:p>
            <a:r>
              <a:rPr lang="en-US" dirty="0"/>
              <a:t>11.8.0+  for all services.  </a:t>
            </a:r>
          </a:p>
          <a:p>
            <a:pPr lvl="1"/>
            <a:r>
              <a:rPr lang="en-US" dirty="0"/>
              <a:t>client</a:t>
            </a:r>
          </a:p>
          <a:p>
            <a:pPr lvl="2"/>
            <a:r>
              <a:rPr lang="en-US" dirty="0"/>
              <a:t>Remove the login requirement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068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 Setup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7638"/>
            <a:ext cx="10363200" cy="4830763"/>
          </a:xfrm>
        </p:spPr>
        <p:txBody>
          <a:bodyPr>
            <a:noAutofit/>
          </a:bodyPr>
          <a:lstStyle/>
          <a:p>
            <a:r>
              <a:rPr lang="en-US" sz="1200" dirty="0"/>
              <a:t>Google Account Login 		com.google.android.gms:play-services-auth:19.0.0</a:t>
            </a:r>
          </a:p>
          <a:p>
            <a:r>
              <a:rPr lang="en-US" sz="1200" dirty="0"/>
              <a:t>Google Actions, Base Client Library 	com.google.android.gms:play-services-base:17.5.0</a:t>
            </a:r>
          </a:p>
          <a:p>
            <a:r>
              <a:rPr lang="en-US" sz="1200" dirty="0"/>
              <a:t>Google Sign In 		com.google.android.gms:play-services-identity:17.0.0</a:t>
            </a:r>
          </a:p>
          <a:p>
            <a:r>
              <a:rPr lang="en-US" sz="1200" dirty="0"/>
              <a:t>Google Analytics	 	com.google.android.gms:play-services-analytics:17.0.0 (moved to firebase.)</a:t>
            </a:r>
          </a:p>
          <a:p>
            <a:r>
              <a:rPr lang="en-US" sz="1200" dirty="0"/>
              <a:t>Google Awareness	 	com.google.android.gms:play-services-awareness:18.0.1</a:t>
            </a:r>
          </a:p>
          <a:p>
            <a:r>
              <a:rPr lang="en-US" sz="1200" dirty="0"/>
              <a:t>Google Cast 		com.google.android.gms:play-services-cast:19.0.0</a:t>
            </a:r>
          </a:p>
          <a:p>
            <a:r>
              <a:rPr lang="en-US" sz="1200" dirty="0"/>
              <a:t>Google Cloud Messaging 	com.google.android.gms:play-services-gcm:17.0.0  (fully deprecated, use Firebase.)</a:t>
            </a:r>
          </a:p>
          <a:p>
            <a:r>
              <a:rPr lang="en-US" sz="1200" dirty="0"/>
              <a:t>Google Drive 		com.google.android.gms:play-services-drive:17.0.0</a:t>
            </a:r>
          </a:p>
          <a:p>
            <a:r>
              <a:rPr lang="en-US" sz="1200" dirty="0"/>
              <a:t>Google Fit 		com.google.android.gms:play-services-fitness:20.0.0</a:t>
            </a:r>
          </a:p>
          <a:p>
            <a:r>
              <a:rPr lang="en-US" sz="1200" dirty="0"/>
              <a:t>Google Location and Activity Recognition 	com.google.android.gms:play-services-location:17.1.0</a:t>
            </a:r>
          </a:p>
          <a:p>
            <a:r>
              <a:rPr lang="en-US" sz="1200" dirty="0"/>
              <a:t>Google Maps v2 		com.google.android.gms:play-services-maps:16.0.0  (not listed in for 17, but 17.0.0 in android studio)</a:t>
            </a:r>
          </a:p>
          <a:p>
            <a:r>
              <a:rPr lang="en-US" sz="1200" dirty="0"/>
              <a:t>Google Mobile Ads 		com.google.android.gms:play-services-ads:19.6.0  (and firebase)</a:t>
            </a:r>
          </a:p>
          <a:p>
            <a:r>
              <a:rPr lang="en-US" sz="1200" dirty="0"/>
              <a:t>Mobile Vision 		com.google.android.gms:play-services-vision:20.1.3  (integrated into firebase as well)</a:t>
            </a:r>
          </a:p>
          <a:p>
            <a:r>
              <a:rPr lang="en-US" sz="1200" dirty="0"/>
              <a:t>Google Nearby 		com.google.android.gms:play-services-nearby:17.0.0  (many parts are now deprecated)</a:t>
            </a:r>
          </a:p>
          <a:p>
            <a:r>
              <a:rPr lang="en-US" sz="1200" dirty="0"/>
              <a:t>Google Panorama Viewer 	com.google.android.gms:play-services-panorama:17.0.0  (not updated in a while)</a:t>
            </a:r>
          </a:p>
          <a:p>
            <a:r>
              <a:rPr lang="en-US" sz="1200" dirty="0"/>
              <a:t>Google Play Game services 	com.google.android.gms:play-services-games:21.0.0</a:t>
            </a:r>
          </a:p>
          <a:p>
            <a:r>
              <a:rPr lang="en-US" sz="1200" dirty="0" err="1"/>
              <a:t>SafetyNet</a:t>
            </a:r>
            <a:r>
              <a:rPr lang="en-US" sz="1200" dirty="0"/>
              <a:t> 		com.google.android.gms:play-services-safetynet:17.0.0</a:t>
            </a:r>
          </a:p>
          <a:p>
            <a:r>
              <a:rPr lang="en-US" sz="1200" dirty="0"/>
              <a:t>Google Pay 		com.google.android.gms:play-services-wallet:18.1.1</a:t>
            </a:r>
          </a:p>
          <a:p>
            <a:r>
              <a:rPr lang="en-US" sz="1200" dirty="0"/>
              <a:t>Wear OS by Google 		com.google.android.gms:play-services-wearable:17.0.0 (also not updated in a while)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67000" y="6248401"/>
            <a:ext cx="52593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2"/>
              </a:rPr>
              <a:t>https://developers.google.com/android/guides/setup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866242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Deprecated as of 11.8.0+  for all services.  Works from 10.0.x to 11.6.X</a:t>
            </a:r>
            <a:br>
              <a:rPr lang="en-US" dirty="0"/>
            </a:b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Included, because a lot of example code is still for the </a:t>
            </a:r>
            <a:r>
              <a:rPr lang="en-US" dirty="0" err="1"/>
              <a:t>apiclient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158852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 code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access the services</a:t>
            </a:r>
          </a:p>
          <a:p>
            <a:pPr lvl="1"/>
            <a:r>
              <a:rPr lang="en-US" dirty="0"/>
              <a:t>Create an instance of the </a:t>
            </a:r>
            <a:r>
              <a:rPr lang="en-US" dirty="0" err="1">
                <a:hlinkClick r:id="rId2"/>
              </a:rPr>
              <a:t>GoogleApiClient</a:t>
            </a:r>
            <a:r>
              <a:rPr lang="en-US" dirty="0"/>
              <a:t> ("Google API Client").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3124201"/>
            <a:ext cx="7010400" cy="3580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22673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the </a:t>
            </a:r>
            <a:r>
              <a:rPr lang="en-US" dirty="0" err="1"/>
              <a:t>googleAPIClient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/>
              <a:t>addApi</a:t>
            </a:r>
            <a:r>
              <a:rPr lang="en-US" dirty="0"/>
              <a:t> with the ones want to use in this app</a:t>
            </a:r>
          </a:p>
          <a:p>
            <a:pPr lvl="1"/>
            <a:r>
              <a:rPr lang="en-US" dirty="0"/>
              <a:t>You can add more then one at a time</a:t>
            </a:r>
          </a:p>
          <a:p>
            <a:r>
              <a:rPr lang="en-US" dirty="0" err="1"/>
              <a:t>addScope</a:t>
            </a:r>
            <a:r>
              <a:rPr lang="en-US" dirty="0"/>
              <a:t> as needed.</a:t>
            </a:r>
          </a:p>
          <a:p>
            <a:r>
              <a:rPr lang="en-US" dirty="0"/>
              <a:t>Add callbacks for connected and failed.</a:t>
            </a:r>
          </a:p>
          <a:p>
            <a:r>
              <a:rPr lang="en-US" dirty="0"/>
              <a:t>Example:</a:t>
            </a:r>
          </a:p>
          <a:p>
            <a:pPr marL="0" indent="0">
              <a:buNone/>
            </a:pPr>
            <a:r>
              <a:rPr lang="en-US" dirty="0" err="1"/>
              <a:t>mGoogleApiClient</a:t>
            </a:r>
            <a:r>
              <a:rPr lang="en-US" dirty="0"/>
              <a:t> = new </a:t>
            </a:r>
            <a:r>
              <a:rPr lang="en-US" dirty="0" err="1"/>
              <a:t>GoogleApiClient.Builder</a:t>
            </a:r>
            <a:r>
              <a:rPr lang="en-US" dirty="0"/>
              <a:t>(this)</a:t>
            </a:r>
          </a:p>
          <a:p>
            <a:pPr marL="0" indent="0">
              <a:buNone/>
            </a:pPr>
            <a:r>
              <a:rPr lang="en-US" dirty="0"/>
              <a:t>                .</a:t>
            </a:r>
            <a:r>
              <a:rPr lang="en-US" dirty="0" err="1"/>
              <a:t>addConnectionCallbacks</a:t>
            </a:r>
            <a:r>
              <a:rPr lang="en-US" dirty="0"/>
              <a:t>(this)</a:t>
            </a:r>
          </a:p>
          <a:p>
            <a:pPr marL="0" indent="0">
              <a:buNone/>
            </a:pPr>
            <a:r>
              <a:rPr lang="en-US" dirty="0"/>
              <a:t>               .</a:t>
            </a:r>
            <a:r>
              <a:rPr lang="en-US" dirty="0" err="1"/>
              <a:t>addOnConnectionFailedListener</a:t>
            </a:r>
            <a:r>
              <a:rPr lang="en-US" dirty="0"/>
              <a:t>(this)</a:t>
            </a:r>
          </a:p>
          <a:p>
            <a:pPr marL="0" indent="0">
              <a:buNone/>
            </a:pPr>
            <a:r>
              <a:rPr lang="en-US" dirty="0"/>
              <a:t>                .</a:t>
            </a:r>
            <a:r>
              <a:rPr lang="en-US" dirty="0" err="1"/>
              <a:t>addApi</a:t>
            </a:r>
            <a:r>
              <a:rPr lang="en-US" dirty="0"/>
              <a:t>(</a:t>
            </a:r>
            <a:r>
              <a:rPr lang="en-US" dirty="0" err="1"/>
              <a:t>LocationServices.API</a:t>
            </a:r>
            <a:r>
              <a:rPr lang="en-US" dirty="0"/>
              <a:t>)  //which APIs you want to use. </a:t>
            </a:r>
          </a:p>
          <a:p>
            <a:pPr marL="0" indent="0">
              <a:buNone/>
            </a:pPr>
            <a:r>
              <a:rPr lang="en-US" dirty="0"/>
              <a:t>                .build();</a:t>
            </a:r>
          </a:p>
          <a:p>
            <a:r>
              <a:rPr lang="en-US" dirty="0"/>
              <a:t>And we need the three methods that were implemented</a:t>
            </a:r>
          </a:p>
          <a:p>
            <a:pPr lvl="2"/>
            <a:r>
              <a:rPr lang="en-US" dirty="0"/>
              <a:t>Implements </a:t>
            </a:r>
            <a:r>
              <a:rPr lang="en-US" dirty="0" err="1"/>
              <a:t>GoogleApiClient.ConnectionCallbacks</a:t>
            </a:r>
            <a:r>
              <a:rPr lang="en-US" dirty="0"/>
              <a:t>, </a:t>
            </a:r>
            <a:r>
              <a:rPr lang="en-US" dirty="0" err="1"/>
              <a:t>GoogleApiClient.OnConnectionFailedListener</a:t>
            </a:r>
            <a:endParaRPr lang="en-US" dirty="0"/>
          </a:p>
          <a:p>
            <a:pPr lvl="1"/>
            <a:r>
              <a:rPr lang="en-US" dirty="0"/>
              <a:t>public void </a:t>
            </a:r>
            <a:r>
              <a:rPr lang="en-US" dirty="0" err="1"/>
              <a:t>onConnectionSuspended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public void </a:t>
            </a:r>
            <a:r>
              <a:rPr lang="en-US" dirty="0" err="1"/>
              <a:t>onConnectionFailed</a:t>
            </a:r>
            <a:r>
              <a:rPr lang="en-US" dirty="0"/>
              <a:t>(</a:t>
            </a:r>
            <a:r>
              <a:rPr lang="en-US" dirty="0" err="1"/>
              <a:t>ConnectionResult</a:t>
            </a:r>
            <a:r>
              <a:rPr lang="en-US" dirty="0"/>
              <a:t> </a:t>
            </a:r>
            <a:r>
              <a:rPr lang="en-US" dirty="0" err="1"/>
              <a:t>connectionResult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public void </a:t>
            </a:r>
            <a:r>
              <a:rPr lang="en-US" dirty="0" err="1"/>
              <a:t>onConnected</a:t>
            </a:r>
            <a:r>
              <a:rPr lang="en-US" dirty="0"/>
              <a:t>(Bundle bundle)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8453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1075</Words>
  <Application>Microsoft Office PowerPoint</Application>
  <PresentationFormat>Widescreen</PresentationFormat>
  <Paragraphs>116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Tahoma</vt:lpstr>
      <vt:lpstr>Office Theme</vt:lpstr>
      <vt:lpstr>Cosc 4735</vt:lpstr>
      <vt:lpstr>Google Play Services</vt:lpstr>
      <vt:lpstr>Google Play Services</vt:lpstr>
      <vt:lpstr>Build Setup</vt:lpstr>
      <vt:lpstr>A note</vt:lpstr>
      <vt:lpstr>Build Setup (2)</vt:lpstr>
      <vt:lpstr>Deprecated as of 11.8.0+  for all services.  Works from 10.0.x to 11.6.X </vt:lpstr>
      <vt:lpstr>Java code </vt:lpstr>
      <vt:lpstr>Create the googleAPIClient</vt:lpstr>
      <vt:lpstr>Start/stop</vt:lpstr>
      <vt:lpstr>"client" access methods as of 11.8.0+ </vt:lpstr>
      <vt:lpstr>Client</vt:lpstr>
      <vt:lpstr>Uses the new Job Scheduler tasks</vt:lpstr>
      <vt:lpstr>Reference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Cosc 4735</dc:title>
  <dc:creator>James S. Ward</dc:creator>
  <cp:lastModifiedBy>Jim Ward</cp:lastModifiedBy>
  <cp:revision>19</cp:revision>
  <dcterms:created xsi:type="dcterms:W3CDTF">2006-08-16T00:00:00Z</dcterms:created>
  <dcterms:modified xsi:type="dcterms:W3CDTF">2023-10-18T14:51:38Z</dcterms:modified>
</cp:coreProperties>
</file>