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63" r:id="rId8"/>
    <p:sldId id="272" r:id="rId9"/>
    <p:sldId id="275" r:id="rId10"/>
    <p:sldId id="274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58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location/Addres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raining/location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yo.edu/~seker/courses/4730/and-gpslocation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location/Loca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LocationAware</a:t>
            </a:r>
            <a:r>
              <a:rPr lang="en-US" dirty="0"/>
              <a:t>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1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</a:t>
            </a:r>
            <a:r>
              <a:rPr lang="en-US" dirty="0" err="1"/>
              <a:t>locationsettings</a:t>
            </a:r>
            <a:r>
              <a:rPr lang="en-US" dirty="0"/>
              <a:t> request</a:t>
            </a:r>
          </a:p>
          <a:p>
            <a:r>
              <a:rPr lang="en-US" dirty="0"/>
              <a:t>On success we need a location request and callback.</a:t>
            </a:r>
          </a:p>
          <a:p>
            <a:r>
              <a:rPr lang="en-US" dirty="0"/>
              <a:t>Then make the location request and receive updates.</a:t>
            </a:r>
          </a:p>
        </p:txBody>
      </p:sp>
    </p:spTree>
    <p:extLst>
      <p:ext uri="{BB962C8B-B14F-4D97-AF65-F5344CB8AC3E}">
        <p14:creationId xmlns:p14="http://schemas.microsoft.com/office/powerpoint/2010/main" val="294741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 simple settings request</a:t>
            </a:r>
          </a:p>
          <a:p>
            <a:pPr lvl="1"/>
            <a:r>
              <a:rPr lang="en-US" dirty="0" err="1"/>
              <a:t>LocationSettingsRequest.Builder</a:t>
            </a:r>
            <a:r>
              <a:rPr lang="en-US" dirty="0"/>
              <a:t> builder = new </a:t>
            </a:r>
            <a:r>
              <a:rPr lang="en-US" dirty="0" err="1"/>
              <a:t>LocationSettingsRequest.Builder</a:t>
            </a:r>
            <a:r>
              <a:rPr lang="en-US" dirty="0"/>
              <a:t>(10000);  //10 second interval.</a:t>
            </a:r>
          </a:p>
          <a:p>
            <a:pPr lvl="1"/>
            <a:r>
              <a:rPr lang="en-US" dirty="0" err="1"/>
              <a:t>builder.addLocationRequest</a:t>
            </a:r>
            <a:r>
              <a:rPr lang="en-US" dirty="0"/>
              <a:t>(</a:t>
            </a:r>
            <a:r>
              <a:rPr lang="en-US" dirty="0" err="1"/>
              <a:t>mLocationRequest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mLocationSettingsRequest</a:t>
            </a:r>
            <a:r>
              <a:rPr lang="en-US" dirty="0"/>
              <a:t> = </a:t>
            </a:r>
            <a:r>
              <a:rPr lang="en-US" dirty="0" err="1"/>
              <a:t>builder.build</a:t>
            </a:r>
            <a:r>
              <a:rPr lang="en-US" dirty="0"/>
              <a:t>();</a:t>
            </a:r>
          </a:p>
          <a:p>
            <a:r>
              <a:rPr lang="en-US" dirty="0"/>
              <a:t>Then check </a:t>
            </a:r>
            <a:r>
              <a:rPr lang="en-US" dirty="0" err="1"/>
              <a:t>locationsettings</a:t>
            </a:r>
            <a:r>
              <a:rPr lang="en-US" dirty="0"/>
              <a:t>, if successful, now we can request updates.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 err="1"/>
              <a:t>client.checkLocationSettings</a:t>
            </a:r>
            <a:r>
              <a:rPr lang="en-US" dirty="0"/>
              <a:t>(</a:t>
            </a:r>
            <a:r>
              <a:rPr lang="en-US" dirty="0" err="1"/>
              <a:t>mLocationSettingsRequest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addOnSuccessListener</a:t>
            </a:r>
            <a:r>
              <a:rPr lang="en-US" dirty="0"/>
              <a:t>(this, new </a:t>
            </a:r>
            <a:r>
              <a:rPr lang="en-US" dirty="0" err="1"/>
              <a:t>OnSuccessListener</a:t>
            </a:r>
            <a:r>
              <a:rPr lang="en-US" dirty="0"/>
              <a:t>&lt;</a:t>
            </a:r>
            <a:r>
              <a:rPr lang="en-US" dirty="0" err="1"/>
              <a:t>LocationSettingsResponse</a:t>
            </a:r>
            <a:r>
              <a:rPr lang="en-US" dirty="0"/>
              <a:t>&gt;() {</a:t>
            </a:r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                    	public void </a:t>
            </a:r>
            <a:r>
              <a:rPr lang="en-US" dirty="0" err="1"/>
              <a:t>onSuccess</a:t>
            </a:r>
            <a:r>
              <a:rPr lang="en-US" dirty="0"/>
              <a:t>(</a:t>
            </a:r>
            <a:r>
              <a:rPr lang="en-US" dirty="0" err="1"/>
              <a:t>LocationSettingsResponse</a:t>
            </a:r>
            <a:r>
              <a:rPr lang="en-US" dirty="0"/>
              <a:t> </a:t>
            </a:r>
            <a:r>
              <a:rPr lang="en-US" dirty="0" err="1"/>
              <a:t>locationSettingsResponse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   	//success make the update request</a:t>
            </a:r>
          </a:p>
          <a:p>
            <a:pPr marL="0" indent="0">
              <a:buNone/>
            </a:pPr>
            <a:r>
              <a:rPr lang="en-US" dirty="0" err="1"/>
              <a:t>mFusedLocationClient.requestLocationUpdates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mLocationRequest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           </a:t>
            </a:r>
            <a:r>
              <a:rPr lang="en-US" dirty="0" err="1">
                <a:solidFill>
                  <a:srgbClr val="FF0000"/>
                </a:solidFill>
              </a:rPr>
              <a:t>mLocationCallback</a:t>
            </a:r>
            <a:r>
              <a:rPr lang="en-US" dirty="0"/>
              <a:t>, </a:t>
            </a:r>
            <a:r>
              <a:rPr lang="en-US" dirty="0" err="1"/>
              <a:t>Looper.myLooper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            }</a:t>
            </a:r>
          </a:p>
          <a:p>
            <a:pPr marL="0" indent="0">
              <a:buNone/>
            </a:pPr>
            <a:r>
              <a:rPr lang="en-US" dirty="0"/>
              <a:t>                })</a:t>
            </a:r>
          </a:p>
          <a:p>
            <a:pPr marL="0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addOnFailureListener</a:t>
            </a:r>
            <a:r>
              <a:rPr lang="en-US" dirty="0"/>
              <a:t>(this, 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    @Override</a:t>
            </a:r>
          </a:p>
          <a:p>
            <a:pPr marL="0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0" indent="0">
              <a:buNone/>
            </a:pPr>
            <a:r>
              <a:rPr lang="en-US" dirty="0"/>
              <a:t>	//failed… we can't get updates</a:t>
            </a:r>
          </a:p>
          <a:p>
            <a:pPr marL="0" indent="0">
              <a:buNone/>
            </a:pP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0162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Location Request</a:t>
            </a:r>
          </a:p>
          <a:p>
            <a:pPr lvl="1"/>
            <a:r>
              <a:rPr lang="en-US" dirty="0"/>
              <a:t>We need to define the update interval and  “fastest update interval” in milliseconds, plus  priority</a:t>
            </a:r>
          </a:p>
          <a:p>
            <a:pPr lvl="2"/>
            <a:r>
              <a:rPr lang="en-US" dirty="0"/>
              <a:t>Priority:  PRIORITY_BALANCED_POWER_ACCURACY, PRIORITY_HIGH_ACCURACY, PRIORITY_LOW_POWER, or PRIORITY_NO_POWER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800" dirty="0" err="1"/>
              <a:t>LocationRequest</a:t>
            </a:r>
            <a:r>
              <a:rPr lang="en-US" sz="2800" dirty="0"/>
              <a:t> </a:t>
            </a:r>
            <a:r>
              <a:rPr lang="en-US" sz="2800" dirty="0" err="1"/>
              <a:t>mLocationRequest</a:t>
            </a:r>
            <a:r>
              <a:rPr lang="en-US" sz="2800" dirty="0"/>
              <a:t> = = </a:t>
            </a:r>
            <a:r>
              <a:rPr lang="en-US" sz="2800" dirty="0" err="1"/>
              <a:t>LocationRequest.create</a:t>
            </a:r>
            <a:r>
              <a:rPr lang="en-US" sz="2800" dirty="0"/>
              <a:t>(10000) //10 seconds</a:t>
            </a:r>
          </a:p>
          <a:p>
            <a:pPr marL="0" indent="0">
              <a:buNone/>
            </a:pPr>
            <a:r>
              <a:rPr lang="en-US" sz="2800" dirty="0"/>
              <a:t>             .</a:t>
            </a:r>
            <a:r>
              <a:rPr lang="en-US" sz="2800" dirty="0" err="1"/>
              <a:t>setMinUpdateIntervalMillis</a:t>
            </a:r>
            <a:r>
              <a:rPr lang="en-US" sz="2800" dirty="0"/>
              <a:t>(5000) //5 seconds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setPriority</a:t>
            </a:r>
            <a:r>
              <a:rPr lang="en-US" sz="2800" dirty="0"/>
              <a:t>(</a:t>
            </a:r>
            <a:r>
              <a:rPr lang="en-US" sz="2800" dirty="0" err="1"/>
              <a:t>LocationRequest.PRIORITY_HIGH_ACCURACY</a:t>
            </a:r>
            <a:r>
              <a:rPr lang="en-US" sz="2800" dirty="0"/>
              <a:t>) //use GPS location.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setWaitForAccurateLocation</a:t>
            </a:r>
            <a:r>
              <a:rPr lang="en-US" sz="2800" dirty="0"/>
              <a:t>(true)  //waits a couple of second initially</a:t>
            </a:r>
          </a:p>
          <a:p>
            <a:pPr marL="0" indent="0">
              <a:buNone/>
            </a:pPr>
            <a:r>
              <a:rPr lang="en-US" sz="2800" dirty="0"/>
              <a:t>            .</a:t>
            </a:r>
            <a:r>
              <a:rPr lang="en-US" sz="2800" dirty="0" err="1"/>
              <a:t>setMaxWaitTime</a:t>
            </a:r>
            <a:r>
              <a:rPr lang="en-US" sz="2800" dirty="0"/>
              <a:t>(20000);  //max of 20 seconds.</a:t>
            </a:r>
          </a:p>
          <a:p>
            <a:pPr marL="0" indent="0">
              <a:buNone/>
            </a:pPr>
            <a:r>
              <a:rPr lang="en-US" sz="2800" dirty="0"/>
              <a:t>	.build();</a:t>
            </a:r>
          </a:p>
        </p:txBody>
      </p:sp>
    </p:spTree>
    <p:extLst>
      <p:ext uri="{BB962C8B-B14F-4D97-AF65-F5344CB8AC3E}">
        <p14:creationId xmlns:p14="http://schemas.microsoft.com/office/powerpoint/2010/main" val="80360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Updates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callback is pretty simple: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mLocationCallback</a:t>
            </a:r>
            <a:r>
              <a:rPr lang="en-US" dirty="0"/>
              <a:t> = new </a:t>
            </a:r>
            <a:r>
              <a:rPr lang="en-US" dirty="0" err="1"/>
              <a:t>LocationCallback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onLocationResult</a:t>
            </a:r>
            <a:r>
              <a:rPr lang="en-US" dirty="0"/>
              <a:t>(</a:t>
            </a:r>
            <a:r>
              <a:rPr lang="en-US" dirty="0" err="1"/>
              <a:t>LocationResult</a:t>
            </a:r>
            <a:r>
              <a:rPr lang="en-US" dirty="0"/>
              <a:t> </a:t>
            </a:r>
            <a:r>
              <a:rPr lang="en-US" dirty="0" err="1"/>
              <a:t>locationResult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super.onLocationResult</a:t>
            </a:r>
            <a:r>
              <a:rPr lang="en-US" dirty="0"/>
              <a:t>(</a:t>
            </a:r>
            <a:r>
              <a:rPr lang="en-US" dirty="0" err="1"/>
              <a:t>locationResult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     location = </a:t>
            </a:r>
            <a:r>
              <a:rPr lang="en-US" dirty="0" err="1"/>
              <a:t>locationResult.getLastLocation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//we have location, do something with it.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3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be Human readable, we need to convert from a Latitude/longitude location to an address</a:t>
            </a:r>
          </a:p>
          <a:p>
            <a:r>
              <a:rPr lang="en-US" dirty="0"/>
              <a:t>Using the Geocoder class</a:t>
            </a:r>
          </a:p>
          <a:p>
            <a:pPr lvl="1"/>
            <a:r>
              <a:rPr lang="en-US" dirty="0"/>
              <a:t>Reverse geocoding: geographic coordinates to address</a:t>
            </a:r>
          </a:p>
          <a:p>
            <a:pPr lvl="1"/>
            <a:r>
              <a:rPr lang="en-US" dirty="0"/>
              <a:t>Geocoding: address to geographic coordinates</a:t>
            </a:r>
          </a:p>
          <a:p>
            <a:pPr lvl="1"/>
            <a:r>
              <a:rPr lang="en-US" dirty="0"/>
              <a:t>This process can take a little time and should not be done on the UI thread.</a:t>
            </a:r>
          </a:p>
          <a:p>
            <a:pPr lvl="2"/>
            <a:r>
              <a:rPr lang="en-US" dirty="0"/>
              <a:t>In the example code, it uses a worker</a:t>
            </a:r>
          </a:p>
          <a:p>
            <a:pPr lvl="3"/>
            <a:r>
              <a:rPr lang="en-US" dirty="0"/>
              <a:t>you can't do on the main UI thread, since it requires internet and could lock up the main thread.</a:t>
            </a:r>
          </a:p>
          <a:p>
            <a:pPr lvl="2"/>
            <a:r>
              <a:rPr lang="en-US" dirty="0"/>
              <a:t>For display here, I’m just showing how to get the address.</a:t>
            </a:r>
          </a:p>
        </p:txBody>
      </p:sp>
    </p:spTree>
    <p:extLst>
      <p:ext uri="{BB962C8B-B14F-4D97-AF65-F5344CB8AC3E}">
        <p14:creationId xmlns:p14="http://schemas.microsoft.com/office/powerpoint/2010/main" val="3468569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geocoder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Geocoder </a:t>
            </a:r>
            <a:r>
              <a:rPr lang="en-US" dirty="0" err="1"/>
              <a:t>geocoder</a:t>
            </a:r>
            <a:r>
              <a:rPr lang="en-US" dirty="0"/>
              <a:t> = new Geocoder(Context, </a:t>
            </a:r>
            <a:r>
              <a:rPr lang="en-US" dirty="0" err="1"/>
              <a:t>Locale.getDefault</a:t>
            </a:r>
            <a:r>
              <a:rPr lang="en-US" dirty="0"/>
              <a:t>());</a:t>
            </a:r>
          </a:p>
          <a:p>
            <a:pPr lvl="1"/>
            <a:r>
              <a:rPr lang="en-US" dirty="0"/>
              <a:t>We want locale information for how numbers, dates are represented. </a:t>
            </a:r>
          </a:p>
          <a:p>
            <a:r>
              <a:rPr lang="en-US" dirty="0"/>
              <a:t>We can ask for the address based on the </a:t>
            </a:r>
            <a:r>
              <a:rPr lang="en-US" dirty="0" err="1"/>
              <a:t>Lat</a:t>
            </a:r>
            <a:r>
              <a:rPr lang="en-US" dirty="0"/>
              <a:t>/Long and it will return a list of addresses</a:t>
            </a:r>
          </a:p>
          <a:p>
            <a:pPr lvl="2"/>
            <a:r>
              <a:rPr lang="en-US" dirty="0"/>
              <a:t>We can specify how many, in our case 1 is fine.</a:t>
            </a:r>
          </a:p>
          <a:p>
            <a:r>
              <a:rPr lang="en-US" dirty="0"/>
              <a:t>List&lt;Address&gt; addresses = </a:t>
            </a:r>
            <a:r>
              <a:rPr lang="en-US" dirty="0" err="1"/>
              <a:t>geocoder.getFromLocation</a:t>
            </a:r>
            <a:r>
              <a:rPr lang="en-US" dirty="0"/>
              <a:t>( </a:t>
            </a:r>
            <a:r>
              <a:rPr lang="en-US" dirty="0" err="1"/>
              <a:t>location.getLatitude</a:t>
            </a:r>
            <a:r>
              <a:rPr lang="en-US" dirty="0"/>
              <a:t>(), </a:t>
            </a:r>
            <a:r>
              <a:rPr lang="en-US" dirty="0" err="1"/>
              <a:t>location.getLongitude</a:t>
            </a:r>
            <a:r>
              <a:rPr lang="en-US" dirty="0"/>
              <a:t>(), 1);</a:t>
            </a:r>
          </a:p>
          <a:p>
            <a:pPr lvl="1"/>
            <a:r>
              <a:rPr lang="en-US" dirty="0"/>
              <a:t>It must be in a try catch to deal with errors of </a:t>
            </a:r>
            <a:r>
              <a:rPr lang="en-US" dirty="0" err="1"/>
              <a:t>ioException</a:t>
            </a:r>
            <a:r>
              <a:rPr lang="en-US" dirty="0"/>
              <a:t> where the service is no available and </a:t>
            </a:r>
            <a:r>
              <a:rPr lang="en-US" dirty="0" err="1"/>
              <a:t>IllegalArgumentException</a:t>
            </a:r>
            <a:r>
              <a:rPr lang="en-US" dirty="0"/>
              <a:t> where </a:t>
            </a:r>
            <a:r>
              <a:rPr lang="en-US" dirty="0" err="1"/>
              <a:t>Lat</a:t>
            </a:r>
            <a:r>
              <a:rPr lang="en-US" dirty="0"/>
              <a:t> or Long is invalid.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97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that we have a response,</a:t>
            </a:r>
          </a:p>
          <a:p>
            <a:pPr lvl="1"/>
            <a:r>
              <a:rPr lang="en-US" dirty="0"/>
              <a:t>If the addresses variable is not null then we have at least 1 address in the List</a:t>
            </a:r>
          </a:p>
          <a:p>
            <a:pPr lvl="1"/>
            <a:r>
              <a:rPr lang="en-US" dirty="0"/>
              <a:t>Address </a:t>
            </a:r>
            <a:r>
              <a:rPr lang="en-US" dirty="0" err="1"/>
              <a:t>mAddress</a:t>
            </a:r>
            <a:r>
              <a:rPr lang="en-US" dirty="0"/>
              <a:t> = </a:t>
            </a:r>
            <a:r>
              <a:rPr lang="en-US" dirty="0" err="1"/>
              <a:t>addresses.get</a:t>
            </a:r>
            <a:r>
              <a:rPr lang="en-US" dirty="0"/>
              <a:t>(0);</a:t>
            </a:r>
          </a:p>
          <a:p>
            <a:pPr lvl="2"/>
            <a:r>
              <a:rPr lang="en-US" dirty="0"/>
              <a:t>There maybe a lot of information associated with it.</a:t>
            </a:r>
          </a:p>
          <a:p>
            <a:pPr lvl="3"/>
            <a:r>
              <a:rPr lang="en-US" dirty="0">
                <a:hlinkClick r:id="rId2"/>
              </a:rPr>
              <a:t>http://developer.android.com/reference/android/location/Address.html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We are interested in the </a:t>
            </a:r>
            <a:r>
              <a:rPr lang="en-US" dirty="0" err="1"/>
              <a:t>getAddressLine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index), where we are pulling the address together.</a:t>
            </a:r>
          </a:p>
          <a:p>
            <a:pPr marL="1371600" lvl="3" indent="0">
              <a:buNone/>
            </a:pPr>
            <a:r>
              <a:rPr lang="en-US" dirty="0" err="1"/>
              <a:t>ArrayList</a:t>
            </a:r>
            <a:r>
              <a:rPr lang="en-US" dirty="0"/>
              <a:t>&lt;String&gt; </a:t>
            </a:r>
            <a:r>
              <a:rPr lang="en-US" dirty="0" err="1"/>
              <a:t>addressFragments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pPr marL="1371600" lvl="3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mAddress.getMaxAddressLineIndex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1371600" lvl="3" indent="0">
              <a:buNone/>
            </a:pPr>
            <a:r>
              <a:rPr lang="en-US" dirty="0"/>
              <a:t>            </a:t>
            </a:r>
            <a:r>
              <a:rPr lang="en-US" dirty="0" err="1"/>
              <a:t>addressFragments.add</a:t>
            </a:r>
            <a:r>
              <a:rPr lang="en-US" dirty="0"/>
              <a:t>(</a:t>
            </a:r>
            <a:r>
              <a:rPr lang="en-US" dirty="0" err="1"/>
              <a:t>mAddress.getAddressLine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));</a:t>
            </a:r>
          </a:p>
          <a:p>
            <a:pPr marL="1371600" lvl="3" indent="0">
              <a:buNone/>
            </a:pPr>
            <a:r>
              <a:rPr lang="en-US" dirty="0"/>
              <a:t>String </a:t>
            </a:r>
            <a:r>
              <a:rPr lang="en-US" dirty="0" err="1"/>
              <a:t>FullAddress</a:t>
            </a:r>
            <a:r>
              <a:rPr lang="en-US" dirty="0"/>
              <a:t> = </a:t>
            </a:r>
            <a:r>
              <a:rPr lang="en-US" dirty="0" err="1"/>
              <a:t>TextUtils.join</a:t>
            </a:r>
            <a:r>
              <a:rPr lang="en-US" dirty="0"/>
              <a:t>(</a:t>
            </a:r>
            <a:r>
              <a:rPr lang="en-US" dirty="0" err="1"/>
              <a:t>System.getProperty</a:t>
            </a:r>
            <a:r>
              <a:rPr lang="en-US" dirty="0"/>
              <a:t>("</a:t>
            </a:r>
            <a:r>
              <a:rPr lang="en-US" dirty="0" err="1"/>
              <a:t>line.separator</a:t>
            </a:r>
            <a:r>
              <a:rPr lang="en-US" dirty="0"/>
              <a:t>"),</a:t>
            </a:r>
            <a:br>
              <a:rPr lang="en-US" dirty="0"/>
            </a:br>
            <a:r>
              <a:rPr lang="en-US" dirty="0"/>
              <a:t>                        </a:t>
            </a:r>
            <a:r>
              <a:rPr lang="en-US" dirty="0" err="1"/>
              <a:t>addressFragments</a:t>
            </a:r>
            <a:r>
              <a:rPr lang="en-US" dirty="0"/>
              <a:t>));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0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2019  (v21.0.0)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Jan 2018 (v11.8.0)   </a:t>
            </a: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2164839"/>
            <a:ext cx="4492093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" y="2184910"/>
            <a:ext cx="5386388" cy="393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3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http://developer.android.com/training/location/index.html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64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looked at GPS location.</a:t>
            </a:r>
          </a:p>
          <a:p>
            <a:pPr lvl="1"/>
            <a:r>
              <a:rPr lang="en-US" dirty="0">
                <a:hlinkClick r:id="rId2"/>
              </a:rPr>
              <a:t>http://www.cs.uwyo.edu/~seker/courses/4730/and-gpslocation.pptx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While this works, it’s actually not the “Google/ android” recommended method.</a:t>
            </a:r>
          </a:p>
          <a:p>
            <a:pPr lvl="2"/>
            <a:r>
              <a:rPr lang="en-US" dirty="0"/>
              <a:t>“If you are currently using the Android framework location APIs, you are strongly encouraged to switch to the Google Play services location APIs as soon as possible.”  --Android Developer site.</a:t>
            </a:r>
          </a:p>
        </p:txBody>
      </p:sp>
    </p:spTree>
    <p:extLst>
      <p:ext uri="{BB962C8B-B14F-4D97-AF65-F5344CB8AC3E}">
        <p14:creationId xmlns:p14="http://schemas.microsoft.com/office/powerpoint/2010/main" val="42221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Play services location APIs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</a:t>
            </a:r>
          </a:p>
          <a:p>
            <a:pPr lvl="1"/>
            <a:r>
              <a:rPr lang="en-US" dirty="0"/>
              <a:t>GPS, cell tower, and </a:t>
            </a:r>
            <a:r>
              <a:rPr lang="en-US" dirty="0" err="1"/>
              <a:t>Wifi</a:t>
            </a:r>
            <a:r>
              <a:rPr lang="en-US" dirty="0"/>
              <a:t> aggregated information as single “device”</a:t>
            </a:r>
          </a:p>
          <a:p>
            <a:pPr lvl="2"/>
            <a:r>
              <a:rPr lang="en-US" dirty="0"/>
              <a:t>Based on permissions. </a:t>
            </a:r>
          </a:p>
          <a:p>
            <a:pPr lvl="1"/>
            <a:r>
              <a:rPr lang="en-US" dirty="0"/>
              <a:t>the current location, get periodic location updates, look up addresses, and </a:t>
            </a:r>
            <a:r>
              <a:rPr lang="en-US" dirty="0" err="1"/>
              <a:t>geofences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Note, </a:t>
            </a:r>
            <a:r>
              <a:rPr lang="en-US" dirty="0" err="1"/>
              <a:t>Geofences</a:t>
            </a:r>
            <a:r>
              <a:rPr lang="en-US" dirty="0"/>
              <a:t> is not covered here</a:t>
            </a:r>
          </a:p>
          <a:p>
            <a:pPr lvl="2"/>
            <a:r>
              <a:rPr lang="en-US" dirty="0"/>
              <a:t>Possible student project.</a:t>
            </a:r>
          </a:p>
        </p:txBody>
      </p:sp>
    </p:spTree>
    <p:extLst>
      <p:ext uri="{BB962C8B-B14F-4D97-AF65-F5344CB8AC3E}">
        <p14:creationId xmlns:p14="http://schemas.microsoft.com/office/powerpoint/2010/main" val="132390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permissions you ask for, will determine the accuracy.</a:t>
            </a:r>
          </a:p>
          <a:p>
            <a:pPr lvl="1"/>
            <a:r>
              <a:rPr lang="en-US" dirty="0"/>
              <a:t>So </a:t>
            </a:r>
          </a:p>
          <a:p>
            <a:pPr lvl="2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android.permission.ACCESS_COARSE_LOCATION</a:t>
            </a:r>
            <a:r>
              <a:rPr lang="en-US" dirty="0"/>
              <a:t>"/&gt;</a:t>
            </a:r>
          </a:p>
          <a:p>
            <a:pPr lvl="2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android.permission.ACCESS_FINE_LOCATION</a:t>
            </a:r>
            <a:r>
              <a:rPr lang="en-US" dirty="0"/>
              <a:t>"/&gt;</a:t>
            </a:r>
          </a:p>
          <a:p>
            <a:pPr lvl="1"/>
            <a:r>
              <a:rPr lang="en-US" dirty="0"/>
              <a:t>If you ask for only coarse location, then it will not be as accurate.</a:t>
            </a:r>
          </a:p>
          <a:p>
            <a:pPr lvl="1"/>
            <a:r>
              <a:rPr lang="en-US" dirty="0"/>
              <a:t>And don’t forget you need code to ask for the permissions from the user as well.</a:t>
            </a:r>
          </a:p>
        </p:txBody>
      </p:sp>
    </p:spTree>
    <p:extLst>
      <p:ext uri="{BB962C8B-B14F-4D97-AF65-F5344CB8AC3E}">
        <p14:creationId xmlns:p14="http://schemas.microsoft.com/office/powerpoint/2010/main" val="226295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add app module file a compile directive</a:t>
            </a:r>
          </a:p>
          <a:p>
            <a:r>
              <a:rPr lang="en-US" dirty="0"/>
              <a:t>In the dependencies section add </a:t>
            </a:r>
          </a:p>
          <a:p>
            <a:pPr lvl="1"/>
            <a:r>
              <a:rPr lang="en-US" dirty="0"/>
              <a:t>Base  plus the location</a:t>
            </a:r>
          </a:p>
          <a:p>
            <a:pPr marL="457200" lvl="1" indent="0">
              <a:buNone/>
            </a:pPr>
            <a:r>
              <a:rPr lang="en-US" dirty="0"/>
              <a:t>implementation 'com.google.android.gms:play-services-location:21.0.0'</a:t>
            </a:r>
          </a:p>
          <a:p>
            <a:pPr lvl="1"/>
            <a:r>
              <a:rPr lang="en-US" dirty="0"/>
              <a:t>Where 21.0.0 was the current version</a:t>
            </a:r>
          </a:p>
        </p:txBody>
      </p:sp>
    </p:spTree>
    <p:extLst>
      <p:ext uri="{BB962C8B-B14F-4D97-AF65-F5344CB8AC3E}">
        <p14:creationId xmlns:p14="http://schemas.microsoft.com/office/powerpoint/2010/main" val="30769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the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need the Location Services API, so </a:t>
            </a:r>
          </a:p>
          <a:p>
            <a:pPr lvl="1"/>
            <a:r>
              <a:rPr lang="en-US" dirty="0" err="1"/>
              <a:t>FusedLocationClient</a:t>
            </a:r>
            <a:r>
              <a:rPr lang="en-US" dirty="0"/>
              <a:t> client = </a:t>
            </a:r>
            <a:r>
              <a:rPr lang="en-US" dirty="0" err="1"/>
              <a:t>LocationServices.getFusedLocationProviderClient</a:t>
            </a:r>
            <a:r>
              <a:rPr lang="en-US" dirty="0"/>
              <a:t>(this);</a:t>
            </a:r>
          </a:p>
          <a:p>
            <a:pPr lvl="2"/>
            <a:r>
              <a:rPr lang="en-US" dirty="0"/>
              <a:t>Where this is the activity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Full example code is </a:t>
            </a:r>
            <a:r>
              <a:rPr lang="en-US" dirty="0" err="1"/>
              <a:t>googleplayAPI</a:t>
            </a:r>
            <a:r>
              <a:rPr lang="en-US" dirty="0"/>
              <a:t> repo, </a:t>
            </a:r>
            <a:r>
              <a:rPr lang="en-US" dirty="0" err="1"/>
              <a:t>locationAwareDemo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2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Getting last location is very easy</a:t>
            </a:r>
          </a:p>
          <a:p>
            <a:pPr lvl="1"/>
            <a:r>
              <a:rPr lang="en-US" dirty="0"/>
              <a:t>Use the client and set a success listener.</a:t>
            </a:r>
          </a:p>
          <a:p>
            <a:pPr marL="457200" lvl="1" indent="0">
              <a:buNone/>
            </a:pPr>
            <a:r>
              <a:rPr lang="en-US" dirty="0" err="1"/>
              <a:t>client.getLastLocation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addOnSuccessListener</a:t>
            </a:r>
            <a:r>
              <a:rPr lang="en-US" dirty="0"/>
              <a:t>(this, new </a:t>
            </a:r>
            <a:r>
              <a:rPr lang="en-US" dirty="0" err="1"/>
              <a:t>OnSuccessListener</a:t>
            </a:r>
            <a:r>
              <a:rPr lang="en-US" dirty="0"/>
              <a:t>&lt;Location&gt;() {</a:t>
            </a:r>
          </a:p>
          <a:p>
            <a:pPr marL="457200" lvl="1" indent="0">
              <a:buNone/>
            </a:pPr>
            <a:r>
              <a:rPr lang="en-US" dirty="0"/>
              <a:t>                    @Override</a:t>
            </a:r>
          </a:p>
          <a:p>
            <a:pPr marL="457200" lvl="1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onSuccess</a:t>
            </a:r>
            <a:r>
              <a:rPr lang="en-US" dirty="0"/>
              <a:t>(Location location) {</a:t>
            </a:r>
          </a:p>
          <a:p>
            <a:pPr marL="457200" lvl="1" indent="0">
              <a:buNone/>
            </a:pPr>
            <a:r>
              <a:rPr lang="en-US" dirty="0"/>
              <a:t>		//we have a location object.</a:t>
            </a:r>
          </a:p>
          <a:p>
            <a:pPr marL="457200" lvl="1" indent="0">
              <a:buNone/>
            </a:pPr>
            <a:r>
              <a:rPr lang="en-US" dirty="0"/>
              <a:t>		}</a:t>
            </a:r>
          </a:p>
          <a:p>
            <a:pPr marL="457200" lvl="1" indent="0">
              <a:buNone/>
            </a:pPr>
            <a:r>
              <a:rPr lang="en-US" dirty="0"/>
              <a:t>                })</a:t>
            </a:r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addOnFailureListener</a:t>
            </a:r>
            <a:r>
              <a:rPr lang="en-US" dirty="0"/>
              <a:t>(this, 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                   @Override</a:t>
            </a:r>
          </a:p>
          <a:p>
            <a:pPr marL="457200" lvl="1" indent="0">
              <a:buNone/>
            </a:pPr>
            <a:r>
              <a:rPr lang="en-US" dirty="0"/>
              <a:t>        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457200" lvl="1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Log.w</a:t>
            </a:r>
            <a:r>
              <a:rPr lang="en-US" dirty="0"/>
              <a:t>(TAG, "</a:t>
            </a:r>
            <a:r>
              <a:rPr lang="en-US" dirty="0" err="1"/>
              <a:t>getLastLocation:onFailure</a:t>
            </a:r>
            <a:r>
              <a:rPr lang="en-US" dirty="0"/>
              <a:t>", e);</a:t>
            </a:r>
          </a:p>
          <a:p>
            <a:pPr marL="457200" lvl="1" indent="0">
              <a:buNone/>
            </a:pPr>
            <a:r>
              <a:rPr lang="en-US" dirty="0"/>
              <a:t>		}</a:t>
            </a:r>
          </a:p>
          <a:p>
            <a:pPr marL="457200" lvl="1" indent="0">
              <a:buNone/>
            </a:pPr>
            <a:r>
              <a:rPr lang="en-US" dirty="0"/>
              <a:t>                });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object provides</a:t>
            </a:r>
          </a:p>
          <a:p>
            <a:pPr lvl="1"/>
            <a:r>
              <a:rPr lang="en-US" dirty="0" err="1"/>
              <a:t>getLatitude</a:t>
            </a:r>
            <a:r>
              <a:rPr lang="en-US" dirty="0"/>
              <a:t>(), </a:t>
            </a:r>
            <a:r>
              <a:rPr lang="en-US" dirty="0" err="1"/>
              <a:t>getLongitude</a:t>
            </a:r>
            <a:r>
              <a:rPr lang="en-US" dirty="0"/>
              <a:t>(), </a:t>
            </a:r>
            <a:r>
              <a:rPr lang="en-US" dirty="0" err="1"/>
              <a:t>getAltitude</a:t>
            </a:r>
            <a:r>
              <a:rPr lang="en-US" dirty="0"/>
              <a:t>(), </a:t>
            </a:r>
            <a:r>
              <a:rPr lang="en-US" dirty="0" err="1"/>
              <a:t>getSpeed</a:t>
            </a:r>
            <a:r>
              <a:rPr lang="en-US" dirty="0"/>
              <a:t>(), etc.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hasAltitude</a:t>
            </a:r>
            <a:r>
              <a:rPr lang="en-US" dirty="0"/>
              <a:t>(), </a:t>
            </a:r>
            <a:r>
              <a:rPr lang="en-US" dirty="0" err="1"/>
              <a:t>hasSpeed</a:t>
            </a:r>
            <a:r>
              <a:rPr lang="en-US" dirty="0"/>
              <a:t>(),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http://developer.android.com/reference/android/location/Location.html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"client"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previous slide, client has </a:t>
            </a:r>
            <a:r>
              <a:rPr lang="en-US" dirty="0" err="1"/>
              <a:t>addOnSucessorListener</a:t>
            </a:r>
            <a:r>
              <a:rPr lang="en-US" dirty="0"/>
              <a:t> and </a:t>
            </a:r>
            <a:r>
              <a:rPr lang="en-US" dirty="0" err="1"/>
              <a:t>adonFailureListener</a:t>
            </a:r>
            <a:endParaRPr lang="en-US" dirty="0"/>
          </a:p>
          <a:p>
            <a:r>
              <a:rPr lang="en-US" dirty="0"/>
              <a:t>You can also be done via the return </a:t>
            </a:r>
          </a:p>
          <a:p>
            <a:pPr marL="0" indent="0">
              <a:buNone/>
            </a:pPr>
            <a:r>
              <a:rPr lang="en-US" dirty="0"/>
              <a:t>Task&lt;Void&gt; task = </a:t>
            </a:r>
            <a:r>
              <a:rPr lang="en-US" dirty="0" err="1"/>
              <a:t>client.get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task.addOnSuccessListener</a:t>
            </a:r>
            <a:r>
              <a:rPr lang="en-US" dirty="0"/>
              <a:t> …</a:t>
            </a:r>
          </a:p>
          <a:p>
            <a:pPr marL="0" indent="0">
              <a:buNone/>
            </a:pPr>
            <a:r>
              <a:rPr lang="en-US" dirty="0" err="1"/>
              <a:t>task.addOnFailureListener</a:t>
            </a:r>
            <a:r>
              <a:rPr lang="en-US" dirty="0"/>
              <a:t> …</a:t>
            </a:r>
          </a:p>
          <a:p>
            <a:r>
              <a:rPr lang="en-US" dirty="0"/>
              <a:t>There is also a </a:t>
            </a:r>
            <a:r>
              <a:rPr lang="en-US" dirty="0" err="1"/>
              <a:t>AddOnCompleteListener</a:t>
            </a:r>
            <a:r>
              <a:rPr lang="en-US" dirty="0"/>
              <a:t> that combines the success and failure.  But then you have to sort out what happened.</a:t>
            </a:r>
          </a:p>
          <a:p>
            <a:pPr marL="0" indent="0">
              <a:buNone/>
            </a:pPr>
            <a:r>
              <a:rPr lang="en-US" dirty="0" err="1"/>
              <a:t>task.addOnCompleteListener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469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1213</Words>
  <Application>Microsoft Office PowerPoint</Application>
  <PresentationFormat>Widescreen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Office Theme</vt:lpstr>
      <vt:lpstr>Cosc 4735</vt:lpstr>
      <vt:lpstr>Previous on …</vt:lpstr>
      <vt:lpstr>Google Play services location APIs </vt:lpstr>
      <vt:lpstr>Permissions.</vt:lpstr>
      <vt:lpstr>setup</vt:lpstr>
      <vt:lpstr>Setup the Client</vt:lpstr>
      <vt:lpstr>Last Location</vt:lpstr>
      <vt:lpstr>Location object</vt:lpstr>
      <vt:lpstr>A note on "client"</vt:lpstr>
      <vt:lpstr>Location Updates</vt:lpstr>
      <vt:lpstr>Location Updates (2)</vt:lpstr>
      <vt:lpstr>Location Updates (3)</vt:lpstr>
      <vt:lpstr>Location Updates (4)</vt:lpstr>
      <vt:lpstr>Addresses</vt:lpstr>
      <vt:lpstr>Setup geocoder</vt:lpstr>
      <vt:lpstr>Address</vt:lpstr>
      <vt:lpstr>Result 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28</cp:revision>
  <dcterms:created xsi:type="dcterms:W3CDTF">2006-08-16T00:00:00Z</dcterms:created>
  <dcterms:modified xsi:type="dcterms:W3CDTF">2023-10-18T14:44:57Z</dcterms:modified>
</cp:coreProperties>
</file>